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47"/>
  </p:notesMasterIdLst>
  <p:handoutMasterIdLst>
    <p:handoutMasterId r:id="rId48"/>
  </p:handoutMasterIdLst>
  <p:sldIdLst>
    <p:sldId id="256" r:id="rId5"/>
    <p:sldId id="257" r:id="rId6"/>
    <p:sldId id="272" r:id="rId7"/>
    <p:sldId id="258" r:id="rId8"/>
    <p:sldId id="267" r:id="rId9"/>
    <p:sldId id="269" r:id="rId10"/>
    <p:sldId id="270" r:id="rId11"/>
    <p:sldId id="268" r:id="rId12"/>
    <p:sldId id="271" r:id="rId13"/>
    <p:sldId id="276" r:id="rId14"/>
    <p:sldId id="275" r:id="rId15"/>
    <p:sldId id="277" r:id="rId16"/>
    <p:sldId id="278" r:id="rId17"/>
    <p:sldId id="279" r:id="rId18"/>
    <p:sldId id="281" r:id="rId19"/>
    <p:sldId id="282" r:id="rId20"/>
    <p:sldId id="283" r:id="rId21"/>
    <p:sldId id="284" r:id="rId22"/>
    <p:sldId id="285" r:id="rId23"/>
    <p:sldId id="286" r:id="rId24"/>
    <p:sldId id="287" r:id="rId25"/>
    <p:sldId id="288" r:id="rId26"/>
    <p:sldId id="273" r:id="rId27"/>
    <p:sldId id="289" r:id="rId28"/>
    <p:sldId id="259" r:id="rId29"/>
    <p:sldId id="290" r:id="rId30"/>
    <p:sldId id="260" r:id="rId31"/>
    <p:sldId id="261" r:id="rId32"/>
    <p:sldId id="291" r:id="rId33"/>
    <p:sldId id="292" r:id="rId34"/>
    <p:sldId id="262" r:id="rId35"/>
    <p:sldId id="263" r:id="rId36"/>
    <p:sldId id="264" r:id="rId37"/>
    <p:sldId id="266" r:id="rId38"/>
    <p:sldId id="293" r:id="rId39"/>
    <p:sldId id="294" r:id="rId40"/>
    <p:sldId id="295" r:id="rId41"/>
    <p:sldId id="296" r:id="rId42"/>
    <p:sldId id="297" r:id="rId43"/>
    <p:sldId id="298" r:id="rId44"/>
    <p:sldId id="265" r:id="rId45"/>
    <p:sldId id="299" r:id="rId46"/>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50" autoAdjust="0"/>
    <p:restoredTop sz="96327" autoAdjust="0"/>
  </p:normalViewPr>
  <p:slideViewPr>
    <p:cSldViewPr snapToGrid="0">
      <p:cViewPr varScale="1">
        <p:scale>
          <a:sx n="97" d="100"/>
          <a:sy n="97" d="100"/>
        </p:scale>
        <p:origin x="224" y="864"/>
      </p:cViewPr>
      <p:guideLst>
        <p:guide orient="horz" pos="2160"/>
        <p:guide pos="3840"/>
      </p:guideLst>
    </p:cSldViewPr>
  </p:slideViewPr>
  <p:outlineViewPr>
    <p:cViewPr>
      <p:scale>
        <a:sx n="33" d="100"/>
        <a:sy n="33" d="100"/>
      </p:scale>
      <p:origin x="0" y="-586"/>
    </p:cViewPr>
  </p:outlineViewPr>
  <p:notesTextViewPr>
    <p:cViewPr>
      <p:scale>
        <a:sx n="1" d="1"/>
        <a:sy n="1" d="1"/>
      </p:scale>
      <p:origin x="0" y="0"/>
    </p:cViewPr>
  </p:notesTextViewPr>
  <p:sorterViewPr>
    <p:cViewPr>
      <p:scale>
        <a:sx n="100" d="100"/>
        <a:sy n="100" d="100"/>
      </p:scale>
      <p:origin x="0" y="-485"/>
    </p:cViewPr>
  </p:sorterViewPr>
  <p:notesViewPr>
    <p:cSldViewPr snapToGrid="0">
      <p:cViewPr varScale="1">
        <p:scale>
          <a:sx n="65" d="100"/>
          <a:sy n="65" d="100"/>
        </p:scale>
        <p:origin x="3154" y="43"/>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notesMaster" Target="notesMasters/notesMaster1.xml"/><Relationship Id="rId50" Type="http://schemas.openxmlformats.org/officeDocument/2006/relationships/viewProps" Target="view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presProps" Target="presProps.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tableStyles" Target="tableStyle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handoutMaster" Target="handoutMasters/handoutMaster1.xml"/><Relationship Id="rId8" Type="http://schemas.openxmlformats.org/officeDocument/2006/relationships/slide" Target="slides/slide4.xml"/><Relationship Id="rId51" Type="http://schemas.openxmlformats.org/officeDocument/2006/relationships/theme" Target="theme/theme1.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D8E7403-EB4A-4177-AFCE-6A9D7B160C6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DAC49177-C030-4043-9380-EA6E4C94A16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7C7415F-6970-4DE4-93F1-94FEF07D0F1C}" type="datetimeFigureOut">
              <a:rPr lang="en-US" smtClean="0"/>
              <a:t>4/5/23</a:t>
            </a:fld>
            <a:endParaRPr lang="en-US"/>
          </a:p>
        </p:txBody>
      </p:sp>
      <p:sp>
        <p:nvSpPr>
          <p:cNvPr id="4" name="Footer Placeholder 3">
            <a:extLst>
              <a:ext uri="{FF2B5EF4-FFF2-40B4-BE49-F238E27FC236}">
                <a16:creationId xmlns:a16="http://schemas.microsoft.com/office/drawing/2014/main" id="{BC4C83CE-EC9B-40C4-BD7A-48797AE5B1D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7EE9A75D-9B4E-4704-98C7-2A42472F118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4CC6D6D-E986-427F-AD9C-4E9408DDBE53}" type="slidenum">
              <a:rPr lang="en-US" smtClean="0"/>
              <a:t>‹#›</a:t>
            </a:fld>
            <a:endParaRPr lang="en-US"/>
          </a:p>
        </p:txBody>
      </p:sp>
    </p:spTree>
    <p:extLst>
      <p:ext uri="{BB962C8B-B14F-4D97-AF65-F5344CB8AC3E}">
        <p14:creationId xmlns:p14="http://schemas.microsoft.com/office/powerpoint/2010/main" val="2998774861"/>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B86E6E5-5A19-4AE7-8D4E-049C5315C9A0}" type="datetimeFigureOut">
              <a:rPr lang="en-US" smtClean="0"/>
              <a:t>4/5/23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5A580F-E35D-42E1-AF82-E41CC201EA91}" type="slidenum">
              <a:rPr lang="en-US" smtClean="0"/>
              <a:t>‹#›</a:t>
            </a:fld>
            <a:endParaRPr lang="en-US"/>
          </a:p>
        </p:txBody>
      </p:sp>
    </p:spTree>
    <p:extLst>
      <p:ext uri="{BB962C8B-B14F-4D97-AF65-F5344CB8AC3E}">
        <p14:creationId xmlns:p14="http://schemas.microsoft.com/office/powerpoint/2010/main" val="14536806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tx1"/>
        </a:solid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0439D4E6-49E3-4273-9EDF-AD58558B9F7E}"/>
              </a:ext>
            </a:extLst>
          </p:cNvPr>
          <p:cNvSpPr>
            <a:spLocks noGrp="1"/>
          </p:cNvSpPr>
          <p:nvPr>
            <p:ph type="ctrTitle"/>
          </p:nvPr>
        </p:nvSpPr>
        <p:spPr>
          <a:xfrm>
            <a:off x="685800" y="908651"/>
            <a:ext cx="3620882" cy="3640345"/>
          </a:xfrm>
          <a:prstGeom prst="rect">
            <a:avLst/>
          </a:prstGeom>
        </p:spPr>
        <p:txBody>
          <a:bodyPr anchor="t">
            <a:normAutofit/>
          </a:bodyPr>
          <a:lstStyle>
            <a:lvl1pPr>
              <a:defRPr>
                <a:solidFill>
                  <a:schemeClr val="bg1"/>
                </a:solidFill>
              </a:defRPr>
            </a:lvl1pPr>
          </a:lstStyle>
          <a:p>
            <a:r>
              <a:rPr lang="en-US" sz="4000">
                <a:solidFill>
                  <a:schemeClr val="bg1"/>
                </a:solidFill>
              </a:rPr>
              <a:t>Click to edit Master title style</a:t>
            </a:r>
            <a:endParaRPr lang="en-US" sz="4000" dirty="0">
              <a:solidFill>
                <a:schemeClr val="bg1"/>
              </a:solidFill>
            </a:endParaRPr>
          </a:p>
        </p:txBody>
      </p:sp>
      <p:sp>
        <p:nvSpPr>
          <p:cNvPr id="10" name="Subtitle 2">
            <a:extLst>
              <a:ext uri="{FF2B5EF4-FFF2-40B4-BE49-F238E27FC236}">
                <a16:creationId xmlns:a16="http://schemas.microsoft.com/office/drawing/2014/main" id="{FE9D8936-4795-43B2-9C32-4BE93A672131}"/>
              </a:ext>
            </a:extLst>
          </p:cNvPr>
          <p:cNvSpPr>
            <a:spLocks noGrp="1"/>
          </p:cNvSpPr>
          <p:nvPr>
            <p:ph type="subTitle" idx="1" hasCustomPrompt="1"/>
          </p:nvPr>
        </p:nvSpPr>
        <p:spPr>
          <a:xfrm>
            <a:off x="705934" y="5220450"/>
            <a:ext cx="3380437" cy="570748"/>
          </a:xfrm>
          <a:prstGeom prst="rect">
            <a:avLst/>
          </a:prstGeom>
        </p:spPr>
        <p:txBody>
          <a:bodyPr anchor="b">
            <a:normAutofit/>
          </a:bodyPr>
          <a:lstStyle>
            <a:lvl1pPr marL="0" indent="0">
              <a:buNone/>
              <a:defRPr sz="1800">
                <a:solidFill>
                  <a:schemeClr val="bg1"/>
                </a:solidFill>
              </a:defRPr>
            </a:lvl1pPr>
          </a:lstStyle>
          <a:p>
            <a:r>
              <a:rPr lang="en-US" sz="1800" dirty="0">
                <a:solidFill>
                  <a:schemeClr val="bg1"/>
                </a:solidFill>
              </a:rPr>
              <a:t>Insert subtitle here</a:t>
            </a:r>
          </a:p>
        </p:txBody>
      </p:sp>
      <p:sp>
        <p:nvSpPr>
          <p:cNvPr id="18" name="Picture Placeholder 16">
            <a:extLst>
              <a:ext uri="{FF2B5EF4-FFF2-40B4-BE49-F238E27FC236}">
                <a16:creationId xmlns:a16="http://schemas.microsoft.com/office/drawing/2014/main" id="{6C8B8511-EE4E-4935-ABB8-E8C2FCB1C46F}"/>
              </a:ext>
            </a:extLst>
          </p:cNvPr>
          <p:cNvSpPr>
            <a:spLocks noGrp="1"/>
          </p:cNvSpPr>
          <p:nvPr>
            <p:ph type="pic" sz="quarter" idx="13" hasCustomPrompt="1"/>
          </p:nvPr>
        </p:nvSpPr>
        <p:spPr>
          <a:xfrm>
            <a:off x="4876158" y="0"/>
            <a:ext cx="7315841" cy="6858000"/>
          </a:xfrm>
          <a:prstGeom prst="rect">
            <a:avLst/>
          </a:prstGeom>
        </p:spPr>
        <p:txBody>
          <a:bodyPr anchor="t"/>
          <a:lstStyle>
            <a:lvl1pPr marL="0" indent="0" algn="ctr">
              <a:buNone/>
              <a:defRPr>
                <a:solidFill>
                  <a:schemeClr val="bg1"/>
                </a:solidFill>
              </a:defRPr>
            </a:lvl1pPr>
          </a:lstStyle>
          <a:p>
            <a:r>
              <a:rPr lang="en-US" dirty="0"/>
              <a:t>Insert photo here</a:t>
            </a:r>
          </a:p>
        </p:txBody>
      </p:sp>
      <p:cxnSp>
        <p:nvCxnSpPr>
          <p:cNvPr id="11" name="Straight Connector 10">
            <a:extLst>
              <a:ext uri="{FF2B5EF4-FFF2-40B4-BE49-F238E27FC236}">
                <a16:creationId xmlns:a16="http://schemas.microsoft.com/office/drawing/2014/main" id="{8239FAB6-0B6C-402C-A107-EFFF82281DAE}"/>
              </a:ext>
              <a:ext uri="{C183D7F6-B498-43B3-948B-1728B52AA6E4}">
                <adec:decorative xmlns:adec="http://schemas.microsoft.com/office/drawing/2017/decorative" val="1"/>
              </a:ext>
            </a:extLst>
          </p:cNvPr>
          <p:cNvCxnSpPr>
            <a:cxnSpLocks/>
          </p:cNvCxnSpPr>
          <p:nvPr userDrawn="1"/>
        </p:nvCxnSpPr>
        <p:spPr>
          <a:xfrm>
            <a:off x="800100" y="723900"/>
            <a:ext cx="16383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Footer Placeholder 6">
            <a:extLst>
              <a:ext uri="{FF2B5EF4-FFF2-40B4-BE49-F238E27FC236}">
                <a16:creationId xmlns:a16="http://schemas.microsoft.com/office/drawing/2014/main" id="{DBE487E6-4032-4195-9823-685A39371B0C}"/>
              </a:ext>
            </a:extLst>
          </p:cNvPr>
          <p:cNvSpPr>
            <a:spLocks noGrp="1"/>
          </p:cNvSpPr>
          <p:nvPr>
            <p:ph type="ftr" sz="quarter" idx="11"/>
          </p:nvPr>
        </p:nvSpPr>
        <p:spPr>
          <a:xfrm>
            <a:off x="715383" y="6356350"/>
            <a:ext cx="4539727" cy="365125"/>
          </a:xfrm>
          <a:prstGeom prst="rect">
            <a:avLst/>
          </a:prstGeom>
        </p:spPr>
        <p:txBody>
          <a:bodyPr/>
          <a:lstStyle>
            <a:lvl1pPr>
              <a:defRPr>
                <a:solidFill>
                  <a:schemeClr val="bg1"/>
                </a:solidFill>
              </a:defRPr>
            </a:lvl1pPr>
          </a:lstStyle>
          <a:p>
            <a:r>
              <a:rPr lang="en-US"/>
              <a:t>PRESENTATION TITLE</a:t>
            </a:r>
          </a:p>
        </p:txBody>
      </p:sp>
      <p:sp>
        <p:nvSpPr>
          <p:cNvPr id="14" name="Date Placeholder 5">
            <a:extLst>
              <a:ext uri="{FF2B5EF4-FFF2-40B4-BE49-F238E27FC236}">
                <a16:creationId xmlns:a16="http://schemas.microsoft.com/office/drawing/2014/main" id="{C71E06DF-BA1B-43E6-A74C-85231D2EC37E}"/>
              </a:ext>
            </a:extLst>
          </p:cNvPr>
          <p:cNvSpPr>
            <a:spLocks noGrp="1"/>
          </p:cNvSpPr>
          <p:nvPr>
            <p:ph type="dt" sz="half" idx="10"/>
          </p:nvPr>
        </p:nvSpPr>
        <p:spPr>
          <a:xfrm>
            <a:off x="8369448" y="6356350"/>
            <a:ext cx="2592594" cy="365125"/>
          </a:xfrm>
          <a:prstGeom prst="rect">
            <a:avLst/>
          </a:prstGeom>
        </p:spPr>
        <p:txBody>
          <a:bodyPr/>
          <a:lstStyle/>
          <a:p>
            <a:r>
              <a:rPr lang="en-US">
                <a:solidFill>
                  <a:srgbClr val="FFFFFF"/>
                </a:solidFill>
                <a:effectLst>
                  <a:outerShdw blurRad="38100" dist="38100" dir="2700000" algn="tl">
                    <a:srgbClr val="000000">
                      <a:alpha val="43137"/>
                    </a:srgbClr>
                  </a:outerShdw>
                </a:effectLst>
              </a:rPr>
              <a:t>2/11/20XX</a:t>
            </a:r>
            <a:endParaRPr lang="en-US" dirty="0">
              <a:solidFill>
                <a:srgbClr val="FFFFFF"/>
              </a:solidFill>
              <a:effectLst>
                <a:outerShdw blurRad="38100" dist="38100" dir="2700000" algn="tl">
                  <a:srgbClr val="000000">
                    <a:alpha val="43137"/>
                  </a:srgbClr>
                </a:outerShdw>
              </a:effectLst>
            </a:endParaRPr>
          </a:p>
        </p:txBody>
      </p:sp>
      <p:sp>
        <p:nvSpPr>
          <p:cNvPr id="15" name="Slide Number Placeholder 7">
            <a:extLst>
              <a:ext uri="{FF2B5EF4-FFF2-40B4-BE49-F238E27FC236}">
                <a16:creationId xmlns:a16="http://schemas.microsoft.com/office/drawing/2014/main" id="{0BD36B16-3F07-4955-8D4D-BC0FD17C1CE4}"/>
              </a:ext>
            </a:extLst>
          </p:cNvPr>
          <p:cNvSpPr>
            <a:spLocks noGrp="1"/>
          </p:cNvSpPr>
          <p:nvPr>
            <p:ph type="sldNum" sz="quarter" idx="12"/>
          </p:nvPr>
        </p:nvSpPr>
        <p:spPr>
          <a:xfrm>
            <a:off x="10919012" y="6356350"/>
            <a:ext cx="672354" cy="365125"/>
          </a:xfrm>
          <a:prstGeom prst="rect">
            <a:avLst/>
          </a:prstGeom>
        </p:spPr>
        <p:txBody>
          <a:bodyPr/>
          <a:lstStyle/>
          <a:p>
            <a:fld id="{E30AF5A0-43BB-4336-8627-9123B9144D80}" type="slidenum">
              <a:rPr lang="en-US" smtClean="0">
                <a:solidFill>
                  <a:srgbClr val="FFFFFF"/>
                </a:solidFill>
                <a:effectLst>
                  <a:outerShdw blurRad="38100" dist="38100" dir="2700000" algn="tl">
                    <a:srgbClr val="000000">
                      <a:alpha val="43137"/>
                    </a:srgbClr>
                  </a:outerShdw>
                </a:effectLst>
              </a:rPr>
              <a:t>‹#›</a:t>
            </a:fld>
            <a:endParaRPr lang="en-US">
              <a:solidFill>
                <a:srgbClr val="FFFFFF"/>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0427350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2 Column">
    <p:spTree>
      <p:nvGrpSpPr>
        <p:cNvPr id="1" name=""/>
        <p:cNvGrpSpPr/>
        <p:nvPr/>
      </p:nvGrpSpPr>
      <p:grpSpPr>
        <a:xfrm>
          <a:off x="0" y="0"/>
          <a:ext cx="0" cy="0"/>
          <a:chOff x="0" y="0"/>
          <a:chExt cx="0" cy="0"/>
        </a:xfrm>
      </p:grpSpPr>
      <p:sp>
        <p:nvSpPr>
          <p:cNvPr id="8" name="Title 9">
            <a:extLst>
              <a:ext uri="{FF2B5EF4-FFF2-40B4-BE49-F238E27FC236}">
                <a16:creationId xmlns:a16="http://schemas.microsoft.com/office/drawing/2014/main" id="{4246B94A-8C64-4FBA-B409-1F9487E19CF3}"/>
              </a:ext>
            </a:extLst>
          </p:cNvPr>
          <p:cNvSpPr>
            <a:spLocks noGrp="1"/>
          </p:cNvSpPr>
          <p:nvPr>
            <p:ph type="title"/>
          </p:nvPr>
        </p:nvSpPr>
        <p:spPr>
          <a:xfrm>
            <a:off x="700087" y="909638"/>
            <a:ext cx="10691813" cy="810192"/>
          </a:xfrm>
          <a:prstGeom prst="rect">
            <a:avLst/>
          </a:prstGeom>
        </p:spPr>
        <p:txBody>
          <a:bodyPr/>
          <a:lstStyle/>
          <a:p>
            <a:r>
              <a:rPr lang="en-US"/>
              <a:t>Click to edit Master title style</a:t>
            </a:r>
            <a:endParaRPr lang="en-US" dirty="0"/>
          </a:p>
        </p:txBody>
      </p:sp>
      <p:cxnSp>
        <p:nvCxnSpPr>
          <p:cNvPr id="9" name="Straight Connector 8">
            <a:extLst>
              <a:ext uri="{FF2B5EF4-FFF2-40B4-BE49-F238E27FC236}">
                <a16:creationId xmlns:a16="http://schemas.microsoft.com/office/drawing/2014/main" id="{866F075D-9008-4BD3-A772-7AF7AD667D5A}"/>
              </a:ext>
              <a:ext uri="{C183D7F6-B498-43B3-948B-1728B52AA6E4}">
                <adec:decorative xmlns:adec="http://schemas.microsoft.com/office/drawing/2017/decorative" val="1"/>
              </a:ext>
            </a:extLst>
          </p:cNvPr>
          <p:cNvCxnSpPr>
            <a:cxnSpLocks/>
          </p:cNvCxnSpPr>
          <p:nvPr userDrawn="1"/>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Text Placeholder 2">
            <a:extLst>
              <a:ext uri="{FF2B5EF4-FFF2-40B4-BE49-F238E27FC236}">
                <a16:creationId xmlns:a16="http://schemas.microsoft.com/office/drawing/2014/main" id="{4C185B95-5C0F-400E-B7DF-8FF843290737}"/>
              </a:ext>
            </a:extLst>
          </p:cNvPr>
          <p:cNvSpPr>
            <a:spLocks noGrp="1"/>
          </p:cNvSpPr>
          <p:nvPr>
            <p:ph type="body" sz="quarter" idx="15" hasCustomPrompt="1"/>
          </p:nvPr>
        </p:nvSpPr>
        <p:spPr>
          <a:xfrm>
            <a:off x="800100" y="2003375"/>
            <a:ext cx="5094288" cy="526767"/>
          </a:xfrm>
          <a:prstGeom prst="rect">
            <a:avLst/>
          </a:prstGeom>
        </p:spPr>
        <p:txBody>
          <a:bodyPr/>
          <a:lstStyle>
            <a:lvl1pPr marL="0" indent="0">
              <a:buNone/>
              <a:defRPr b="1">
                <a:solidFill>
                  <a:schemeClr val="accent4"/>
                </a:solidFill>
              </a:defRPr>
            </a:lvl1pPr>
          </a:lstStyle>
          <a:p>
            <a:pPr lvl="0"/>
            <a:r>
              <a:rPr lang="en-US" dirty="0"/>
              <a:t>Insert subtitle here</a:t>
            </a:r>
          </a:p>
        </p:txBody>
      </p:sp>
      <p:sp>
        <p:nvSpPr>
          <p:cNvPr id="11" name="Content Placeholder 10">
            <a:extLst>
              <a:ext uri="{FF2B5EF4-FFF2-40B4-BE49-F238E27FC236}">
                <a16:creationId xmlns:a16="http://schemas.microsoft.com/office/drawing/2014/main" id="{BC725AFD-5A48-451D-B91D-9E63953F8E8B}"/>
              </a:ext>
            </a:extLst>
          </p:cNvPr>
          <p:cNvSpPr>
            <a:spLocks noGrp="1"/>
          </p:cNvSpPr>
          <p:nvPr>
            <p:ph idx="1" hasCustomPrompt="1"/>
          </p:nvPr>
        </p:nvSpPr>
        <p:spPr>
          <a:xfrm>
            <a:off x="800099" y="2551176"/>
            <a:ext cx="5094673" cy="3273552"/>
          </a:xfrm>
          <a:prstGeom prst="rect">
            <a:avLst/>
          </a:prstGeom>
        </p:spPr>
        <p:txBody>
          <a:bodyPr>
            <a:normAutofit/>
          </a:bodyPr>
          <a:lstStyle>
            <a:lvl1pPr>
              <a:lnSpc>
                <a:spcPct val="100000"/>
              </a:lnSpc>
              <a:defRPr sz="1800"/>
            </a:lvl1pPr>
          </a:lstStyle>
          <a:p>
            <a:r>
              <a:rPr lang="en-US" dirty="0"/>
              <a:t>Insert text here</a:t>
            </a:r>
          </a:p>
        </p:txBody>
      </p:sp>
      <p:sp>
        <p:nvSpPr>
          <p:cNvPr id="18" name="Text Placeholder 2">
            <a:extLst>
              <a:ext uri="{FF2B5EF4-FFF2-40B4-BE49-F238E27FC236}">
                <a16:creationId xmlns:a16="http://schemas.microsoft.com/office/drawing/2014/main" id="{6ACDC650-288E-4CF5-8546-9F2D5CEC8868}"/>
              </a:ext>
            </a:extLst>
          </p:cNvPr>
          <p:cNvSpPr>
            <a:spLocks noGrp="1"/>
          </p:cNvSpPr>
          <p:nvPr>
            <p:ph type="body" sz="quarter" idx="16" hasCustomPrompt="1"/>
          </p:nvPr>
        </p:nvSpPr>
        <p:spPr>
          <a:xfrm>
            <a:off x="6297611" y="2003375"/>
            <a:ext cx="5094288" cy="526767"/>
          </a:xfrm>
          <a:prstGeom prst="rect">
            <a:avLst/>
          </a:prstGeom>
        </p:spPr>
        <p:txBody>
          <a:bodyPr/>
          <a:lstStyle>
            <a:lvl1pPr marL="0" indent="0">
              <a:buNone/>
              <a:defRPr b="1">
                <a:solidFill>
                  <a:schemeClr val="accent4"/>
                </a:solidFill>
              </a:defRPr>
            </a:lvl1pPr>
          </a:lstStyle>
          <a:p>
            <a:pPr lvl="0"/>
            <a:r>
              <a:rPr lang="en-US" dirty="0"/>
              <a:t>Insert subtitle here</a:t>
            </a:r>
          </a:p>
        </p:txBody>
      </p:sp>
      <p:sp>
        <p:nvSpPr>
          <p:cNvPr id="17" name="Content Placeholder 10">
            <a:extLst>
              <a:ext uri="{FF2B5EF4-FFF2-40B4-BE49-F238E27FC236}">
                <a16:creationId xmlns:a16="http://schemas.microsoft.com/office/drawing/2014/main" id="{956E1F7E-0B80-40DB-8F21-F06D9DD56264}"/>
              </a:ext>
            </a:extLst>
          </p:cNvPr>
          <p:cNvSpPr>
            <a:spLocks noGrp="1"/>
          </p:cNvSpPr>
          <p:nvPr>
            <p:ph idx="13" hasCustomPrompt="1"/>
          </p:nvPr>
        </p:nvSpPr>
        <p:spPr>
          <a:xfrm>
            <a:off x="6297226" y="2551176"/>
            <a:ext cx="5094673" cy="3273552"/>
          </a:xfrm>
          <a:prstGeom prst="rect">
            <a:avLst/>
          </a:prstGeom>
        </p:spPr>
        <p:txBody>
          <a:bodyPr>
            <a:normAutofit/>
          </a:bodyPr>
          <a:lstStyle>
            <a:lvl1pPr>
              <a:lnSpc>
                <a:spcPct val="100000"/>
              </a:lnSpc>
              <a:defRPr sz="1800"/>
            </a:lvl1pPr>
          </a:lstStyle>
          <a:p>
            <a:r>
              <a:rPr lang="en-US" dirty="0"/>
              <a:t>Insert text here</a:t>
            </a:r>
          </a:p>
        </p:txBody>
      </p:sp>
      <p:cxnSp>
        <p:nvCxnSpPr>
          <p:cNvPr id="12" name="Straight Connector 11">
            <a:extLst>
              <a:ext uri="{FF2B5EF4-FFF2-40B4-BE49-F238E27FC236}">
                <a16:creationId xmlns:a16="http://schemas.microsoft.com/office/drawing/2014/main" id="{D91B92C0-6B36-412A-9A49-16AB59FFBEEC}"/>
              </a:ext>
              <a:ext uri="{C183D7F6-B498-43B3-948B-1728B52AA6E4}">
                <adec:decorative xmlns:adec="http://schemas.microsoft.com/office/drawing/2017/decorative" val="1"/>
              </a:ext>
            </a:extLst>
          </p:cNvPr>
          <p:cNvCxnSpPr>
            <a:cxnSpLocks/>
          </p:cNvCxnSpPr>
          <p:nvPr userDrawn="1"/>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Footer Placeholder 7">
            <a:extLst>
              <a:ext uri="{FF2B5EF4-FFF2-40B4-BE49-F238E27FC236}">
                <a16:creationId xmlns:a16="http://schemas.microsoft.com/office/drawing/2014/main" id="{B4EFB36A-E4FD-4966-A091-9BDAF29916F8}"/>
              </a:ext>
            </a:extLst>
          </p:cNvPr>
          <p:cNvSpPr>
            <a:spLocks noGrp="1"/>
          </p:cNvSpPr>
          <p:nvPr>
            <p:ph type="ftr" sz="quarter" idx="11"/>
          </p:nvPr>
        </p:nvSpPr>
        <p:spPr>
          <a:xfrm>
            <a:off x="715383" y="6356350"/>
            <a:ext cx="4539727" cy="365125"/>
          </a:xfrm>
        </p:spPr>
        <p:txBody>
          <a:bodyPr/>
          <a:lstStyle>
            <a:lvl1pPr>
              <a:defRPr/>
            </a:lvl1pPr>
          </a:lstStyle>
          <a:p>
            <a:r>
              <a:rPr lang="en-US" dirty="0"/>
              <a:t>PRESENTATION TITLE</a:t>
            </a:r>
          </a:p>
        </p:txBody>
      </p:sp>
      <p:sp>
        <p:nvSpPr>
          <p:cNvPr id="14" name="Date Placeholder 6">
            <a:extLst>
              <a:ext uri="{FF2B5EF4-FFF2-40B4-BE49-F238E27FC236}">
                <a16:creationId xmlns:a16="http://schemas.microsoft.com/office/drawing/2014/main" id="{9B52EA1F-D8D0-4F42-B00A-F0E943F82E57}"/>
              </a:ext>
            </a:extLst>
          </p:cNvPr>
          <p:cNvSpPr>
            <a:spLocks noGrp="1"/>
          </p:cNvSpPr>
          <p:nvPr>
            <p:ph type="dt" sz="half" idx="10"/>
          </p:nvPr>
        </p:nvSpPr>
        <p:spPr>
          <a:xfrm>
            <a:off x="8369448" y="6356350"/>
            <a:ext cx="2592594" cy="365125"/>
          </a:xfrm>
        </p:spPr>
        <p:txBody>
          <a:bodyPr/>
          <a:lstStyle/>
          <a:p>
            <a:r>
              <a:rPr lang="en-US"/>
              <a:t>2/11/20XX</a:t>
            </a:r>
          </a:p>
        </p:txBody>
      </p:sp>
      <p:sp>
        <p:nvSpPr>
          <p:cNvPr id="15" name="Slide Number Placeholder 8">
            <a:extLst>
              <a:ext uri="{FF2B5EF4-FFF2-40B4-BE49-F238E27FC236}">
                <a16:creationId xmlns:a16="http://schemas.microsoft.com/office/drawing/2014/main" id="{498A6230-35B8-4147-9494-90708BFC3330}"/>
              </a:ext>
            </a:extLst>
          </p:cNvPr>
          <p:cNvSpPr>
            <a:spLocks noGrp="1"/>
          </p:cNvSpPr>
          <p:nvPr>
            <p:ph type="sldNum" sz="quarter" idx="12"/>
          </p:nvPr>
        </p:nvSpPr>
        <p:spPr>
          <a:xfrm>
            <a:off x="10919012" y="6356350"/>
            <a:ext cx="672354" cy="365125"/>
          </a:xfrm>
        </p:spPr>
        <p:txBody>
          <a:bodyPr/>
          <a:lstStyle/>
          <a:p>
            <a:fld id="{E30AF5A0-43BB-4336-8627-9123B9144D80}" type="slidenum">
              <a:rPr lang="en-US" smtClean="0"/>
              <a:t>‹#›</a:t>
            </a:fld>
            <a:endParaRPr lang="en-US"/>
          </a:p>
        </p:txBody>
      </p:sp>
    </p:spTree>
    <p:extLst>
      <p:ext uri="{BB962C8B-B14F-4D97-AF65-F5344CB8AC3E}">
        <p14:creationId xmlns:p14="http://schemas.microsoft.com/office/powerpoint/2010/main" val="1019323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3 Column">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DCC332FB-CD3F-4398-958A-CBE45129A19A}"/>
              </a:ext>
              <a:ext uri="{C183D7F6-B498-43B3-948B-1728B52AA6E4}">
                <adec:decorative xmlns:adec="http://schemas.microsoft.com/office/drawing/2017/decorative" val="1"/>
              </a:ext>
            </a:extLst>
          </p:cNvPr>
          <p:cNvCxnSpPr>
            <a:cxnSpLocks/>
          </p:cNvCxnSpPr>
          <p:nvPr userDrawn="1"/>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itle 9">
            <a:extLst>
              <a:ext uri="{FF2B5EF4-FFF2-40B4-BE49-F238E27FC236}">
                <a16:creationId xmlns:a16="http://schemas.microsoft.com/office/drawing/2014/main" id="{E566CA14-5018-43EE-BB8F-E12209B2C3BD}"/>
              </a:ext>
            </a:extLst>
          </p:cNvPr>
          <p:cNvSpPr>
            <a:spLocks noGrp="1"/>
          </p:cNvSpPr>
          <p:nvPr>
            <p:ph type="title"/>
          </p:nvPr>
        </p:nvSpPr>
        <p:spPr>
          <a:xfrm>
            <a:off x="700087" y="909638"/>
            <a:ext cx="10691813" cy="810192"/>
          </a:xfrm>
          <a:prstGeom prst="rect">
            <a:avLst/>
          </a:prstGeom>
        </p:spPr>
        <p:txBody>
          <a:bodyPr/>
          <a:lstStyle/>
          <a:p>
            <a:r>
              <a:rPr lang="en-US"/>
              <a:t>Click to edit Master title style</a:t>
            </a:r>
            <a:endParaRPr lang="en-US" dirty="0"/>
          </a:p>
        </p:txBody>
      </p:sp>
      <p:sp>
        <p:nvSpPr>
          <p:cNvPr id="14" name="Text Placeholder 2">
            <a:extLst>
              <a:ext uri="{FF2B5EF4-FFF2-40B4-BE49-F238E27FC236}">
                <a16:creationId xmlns:a16="http://schemas.microsoft.com/office/drawing/2014/main" id="{1A76201F-C7C2-400C-BE9B-F185A832CC24}"/>
              </a:ext>
            </a:extLst>
          </p:cNvPr>
          <p:cNvSpPr>
            <a:spLocks noGrp="1"/>
          </p:cNvSpPr>
          <p:nvPr>
            <p:ph type="body" sz="quarter" idx="15" hasCustomPrompt="1"/>
          </p:nvPr>
        </p:nvSpPr>
        <p:spPr>
          <a:xfrm>
            <a:off x="800099" y="2005870"/>
            <a:ext cx="3390161" cy="526756"/>
          </a:xfrm>
          <a:prstGeom prst="rect">
            <a:avLst/>
          </a:prstGeom>
        </p:spPr>
        <p:txBody>
          <a:bodyPr/>
          <a:lstStyle>
            <a:lvl1pPr marL="0" indent="0">
              <a:buNone/>
              <a:defRPr b="1">
                <a:solidFill>
                  <a:schemeClr val="accent4"/>
                </a:solidFill>
              </a:defRPr>
            </a:lvl1pPr>
          </a:lstStyle>
          <a:p>
            <a:pPr lvl="0"/>
            <a:r>
              <a:rPr lang="en-US" dirty="0"/>
              <a:t>Insert subtitle here</a:t>
            </a:r>
          </a:p>
        </p:txBody>
      </p:sp>
      <p:sp>
        <p:nvSpPr>
          <p:cNvPr id="9" name="Content Placeholder 10">
            <a:extLst>
              <a:ext uri="{FF2B5EF4-FFF2-40B4-BE49-F238E27FC236}">
                <a16:creationId xmlns:a16="http://schemas.microsoft.com/office/drawing/2014/main" id="{A742F7E8-0787-4D2C-B53F-B62C309ED6D6}"/>
              </a:ext>
            </a:extLst>
          </p:cNvPr>
          <p:cNvSpPr>
            <a:spLocks noGrp="1"/>
          </p:cNvSpPr>
          <p:nvPr>
            <p:ph idx="1" hasCustomPrompt="1"/>
          </p:nvPr>
        </p:nvSpPr>
        <p:spPr>
          <a:xfrm>
            <a:off x="800099" y="2552345"/>
            <a:ext cx="3390161" cy="3272810"/>
          </a:xfrm>
          <a:prstGeom prst="rect">
            <a:avLst/>
          </a:prstGeom>
        </p:spPr>
        <p:txBody>
          <a:bodyPr>
            <a:normAutofit/>
          </a:bodyPr>
          <a:lstStyle>
            <a:lvl1pPr>
              <a:lnSpc>
                <a:spcPct val="100000"/>
              </a:lnSpc>
              <a:defRPr sz="1800"/>
            </a:lvl1pPr>
          </a:lstStyle>
          <a:p>
            <a:r>
              <a:rPr lang="en-US" dirty="0"/>
              <a:t>Insert text here</a:t>
            </a:r>
          </a:p>
        </p:txBody>
      </p:sp>
      <p:sp>
        <p:nvSpPr>
          <p:cNvPr id="17" name="Text Placeholder 2">
            <a:extLst>
              <a:ext uri="{FF2B5EF4-FFF2-40B4-BE49-F238E27FC236}">
                <a16:creationId xmlns:a16="http://schemas.microsoft.com/office/drawing/2014/main" id="{ED178B9A-B987-49A0-B73F-70B855C42403}"/>
              </a:ext>
            </a:extLst>
          </p:cNvPr>
          <p:cNvSpPr>
            <a:spLocks noGrp="1"/>
          </p:cNvSpPr>
          <p:nvPr>
            <p:ph type="body" sz="quarter" idx="16" hasCustomPrompt="1"/>
          </p:nvPr>
        </p:nvSpPr>
        <p:spPr>
          <a:xfrm>
            <a:off x="4400919" y="2005870"/>
            <a:ext cx="3390161" cy="526756"/>
          </a:xfrm>
          <a:prstGeom prst="rect">
            <a:avLst/>
          </a:prstGeom>
        </p:spPr>
        <p:txBody>
          <a:bodyPr/>
          <a:lstStyle>
            <a:lvl1pPr marL="0" indent="0">
              <a:buNone/>
              <a:defRPr b="1">
                <a:solidFill>
                  <a:schemeClr val="accent4"/>
                </a:solidFill>
              </a:defRPr>
            </a:lvl1pPr>
          </a:lstStyle>
          <a:p>
            <a:pPr lvl="0"/>
            <a:r>
              <a:rPr lang="en-US" dirty="0"/>
              <a:t>Insert subtitle here</a:t>
            </a:r>
          </a:p>
        </p:txBody>
      </p:sp>
      <p:sp>
        <p:nvSpPr>
          <p:cNvPr id="15" name="Content Placeholder 10">
            <a:extLst>
              <a:ext uri="{FF2B5EF4-FFF2-40B4-BE49-F238E27FC236}">
                <a16:creationId xmlns:a16="http://schemas.microsoft.com/office/drawing/2014/main" id="{407D5990-6E05-4ECC-B930-EA5CF0774CFB}"/>
              </a:ext>
            </a:extLst>
          </p:cNvPr>
          <p:cNvSpPr>
            <a:spLocks noGrp="1"/>
          </p:cNvSpPr>
          <p:nvPr>
            <p:ph idx="13" hasCustomPrompt="1"/>
          </p:nvPr>
        </p:nvSpPr>
        <p:spPr>
          <a:xfrm>
            <a:off x="4400919" y="2552345"/>
            <a:ext cx="3390161" cy="3272810"/>
          </a:xfrm>
          <a:prstGeom prst="rect">
            <a:avLst/>
          </a:prstGeom>
        </p:spPr>
        <p:txBody>
          <a:bodyPr>
            <a:normAutofit/>
          </a:bodyPr>
          <a:lstStyle>
            <a:lvl1pPr>
              <a:lnSpc>
                <a:spcPct val="100000"/>
              </a:lnSpc>
              <a:defRPr sz="1800"/>
            </a:lvl1pPr>
          </a:lstStyle>
          <a:p>
            <a:r>
              <a:rPr lang="en-US" dirty="0"/>
              <a:t>Insert text here</a:t>
            </a:r>
          </a:p>
        </p:txBody>
      </p:sp>
      <p:sp>
        <p:nvSpPr>
          <p:cNvPr id="18" name="Text Placeholder 2">
            <a:extLst>
              <a:ext uri="{FF2B5EF4-FFF2-40B4-BE49-F238E27FC236}">
                <a16:creationId xmlns:a16="http://schemas.microsoft.com/office/drawing/2014/main" id="{C6A58550-98E5-4548-82F6-EE971733A79D}"/>
              </a:ext>
            </a:extLst>
          </p:cNvPr>
          <p:cNvSpPr>
            <a:spLocks noGrp="1"/>
          </p:cNvSpPr>
          <p:nvPr>
            <p:ph type="body" sz="quarter" idx="17" hasCustomPrompt="1"/>
          </p:nvPr>
        </p:nvSpPr>
        <p:spPr>
          <a:xfrm>
            <a:off x="8001739" y="2005870"/>
            <a:ext cx="3390161" cy="526756"/>
          </a:xfrm>
          <a:prstGeom prst="rect">
            <a:avLst/>
          </a:prstGeom>
        </p:spPr>
        <p:txBody>
          <a:bodyPr/>
          <a:lstStyle>
            <a:lvl1pPr marL="0" indent="0">
              <a:buNone/>
              <a:defRPr b="1">
                <a:solidFill>
                  <a:schemeClr val="accent4"/>
                </a:solidFill>
              </a:defRPr>
            </a:lvl1pPr>
          </a:lstStyle>
          <a:p>
            <a:pPr lvl="0"/>
            <a:r>
              <a:rPr lang="en-US" dirty="0"/>
              <a:t>Insert subtitle here</a:t>
            </a:r>
          </a:p>
        </p:txBody>
      </p:sp>
      <p:sp>
        <p:nvSpPr>
          <p:cNvPr id="16" name="Content Placeholder 10">
            <a:extLst>
              <a:ext uri="{FF2B5EF4-FFF2-40B4-BE49-F238E27FC236}">
                <a16:creationId xmlns:a16="http://schemas.microsoft.com/office/drawing/2014/main" id="{6B90AFA0-EDA3-4F21-A480-F56AA1D0BEB6}"/>
              </a:ext>
            </a:extLst>
          </p:cNvPr>
          <p:cNvSpPr>
            <a:spLocks noGrp="1"/>
          </p:cNvSpPr>
          <p:nvPr>
            <p:ph idx="14" hasCustomPrompt="1"/>
          </p:nvPr>
        </p:nvSpPr>
        <p:spPr>
          <a:xfrm>
            <a:off x="8001739" y="2552345"/>
            <a:ext cx="3390161" cy="3272810"/>
          </a:xfrm>
          <a:prstGeom prst="rect">
            <a:avLst/>
          </a:prstGeom>
        </p:spPr>
        <p:txBody>
          <a:bodyPr>
            <a:normAutofit/>
          </a:bodyPr>
          <a:lstStyle>
            <a:lvl1pPr>
              <a:lnSpc>
                <a:spcPct val="100000"/>
              </a:lnSpc>
              <a:defRPr sz="1800"/>
            </a:lvl1pPr>
          </a:lstStyle>
          <a:p>
            <a:r>
              <a:rPr lang="en-US" dirty="0"/>
              <a:t>Insert text here</a:t>
            </a:r>
          </a:p>
        </p:txBody>
      </p:sp>
      <p:cxnSp>
        <p:nvCxnSpPr>
          <p:cNvPr id="10" name="Straight Connector 9">
            <a:extLst>
              <a:ext uri="{FF2B5EF4-FFF2-40B4-BE49-F238E27FC236}">
                <a16:creationId xmlns:a16="http://schemas.microsoft.com/office/drawing/2014/main" id="{9346E7C8-F905-4B13-8FD6-185A0418404C}"/>
              </a:ext>
              <a:ext uri="{C183D7F6-B498-43B3-948B-1728B52AA6E4}">
                <adec:decorative xmlns:adec="http://schemas.microsoft.com/office/drawing/2017/decorative" val="1"/>
              </a:ext>
            </a:extLst>
          </p:cNvPr>
          <p:cNvCxnSpPr>
            <a:cxnSpLocks/>
          </p:cNvCxnSpPr>
          <p:nvPr userDrawn="1"/>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Footer Placeholder 7">
            <a:extLst>
              <a:ext uri="{FF2B5EF4-FFF2-40B4-BE49-F238E27FC236}">
                <a16:creationId xmlns:a16="http://schemas.microsoft.com/office/drawing/2014/main" id="{A0E3EE3A-87F3-4F60-90D8-938E4BBC2B4D}"/>
              </a:ext>
            </a:extLst>
          </p:cNvPr>
          <p:cNvSpPr>
            <a:spLocks noGrp="1"/>
          </p:cNvSpPr>
          <p:nvPr>
            <p:ph type="ftr" sz="quarter" idx="11"/>
          </p:nvPr>
        </p:nvSpPr>
        <p:spPr>
          <a:xfrm>
            <a:off x="715383" y="6356350"/>
            <a:ext cx="4539727" cy="365125"/>
          </a:xfrm>
        </p:spPr>
        <p:txBody>
          <a:bodyPr/>
          <a:lstStyle>
            <a:lvl1pPr>
              <a:defRPr/>
            </a:lvl1pPr>
          </a:lstStyle>
          <a:p>
            <a:r>
              <a:rPr lang="en-US" dirty="0"/>
              <a:t>PRESENTATION TITLE</a:t>
            </a:r>
          </a:p>
        </p:txBody>
      </p:sp>
      <p:sp>
        <p:nvSpPr>
          <p:cNvPr id="12" name="Date Placeholder 6">
            <a:extLst>
              <a:ext uri="{FF2B5EF4-FFF2-40B4-BE49-F238E27FC236}">
                <a16:creationId xmlns:a16="http://schemas.microsoft.com/office/drawing/2014/main" id="{F1449B0C-8214-4186-9666-E63CCA09094E}"/>
              </a:ext>
            </a:extLst>
          </p:cNvPr>
          <p:cNvSpPr>
            <a:spLocks noGrp="1"/>
          </p:cNvSpPr>
          <p:nvPr>
            <p:ph type="dt" sz="half" idx="10"/>
          </p:nvPr>
        </p:nvSpPr>
        <p:spPr>
          <a:xfrm>
            <a:off x="8369448" y="6356350"/>
            <a:ext cx="2592594" cy="365125"/>
          </a:xfrm>
        </p:spPr>
        <p:txBody>
          <a:bodyPr/>
          <a:lstStyle/>
          <a:p>
            <a:r>
              <a:rPr lang="en-US"/>
              <a:t>2/11/20XX</a:t>
            </a:r>
          </a:p>
        </p:txBody>
      </p:sp>
      <p:sp>
        <p:nvSpPr>
          <p:cNvPr id="13" name="Slide Number Placeholder 8">
            <a:extLst>
              <a:ext uri="{FF2B5EF4-FFF2-40B4-BE49-F238E27FC236}">
                <a16:creationId xmlns:a16="http://schemas.microsoft.com/office/drawing/2014/main" id="{F5DDBFC0-CC80-4B03-B5F5-3C57166DCA88}"/>
              </a:ext>
            </a:extLst>
          </p:cNvPr>
          <p:cNvSpPr>
            <a:spLocks noGrp="1"/>
          </p:cNvSpPr>
          <p:nvPr>
            <p:ph type="sldNum" sz="quarter" idx="12"/>
          </p:nvPr>
        </p:nvSpPr>
        <p:spPr>
          <a:xfrm>
            <a:off x="10919012" y="6356350"/>
            <a:ext cx="672354" cy="365125"/>
          </a:xfrm>
        </p:spPr>
        <p:txBody>
          <a:bodyPr/>
          <a:lstStyle/>
          <a:p>
            <a:fld id="{E30AF5A0-43BB-4336-8627-9123B9144D80}" type="slidenum">
              <a:rPr lang="en-US" smtClean="0"/>
              <a:t>‹#›</a:t>
            </a:fld>
            <a:endParaRPr lang="en-US"/>
          </a:p>
        </p:txBody>
      </p:sp>
    </p:spTree>
    <p:extLst>
      <p:ext uri="{BB962C8B-B14F-4D97-AF65-F5344CB8AC3E}">
        <p14:creationId xmlns:p14="http://schemas.microsoft.com/office/powerpoint/2010/main" val="298645201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cxnSp>
        <p:nvCxnSpPr>
          <p:cNvPr id="28" name="Straight Connector 27">
            <a:extLst>
              <a:ext uri="{FF2B5EF4-FFF2-40B4-BE49-F238E27FC236}">
                <a16:creationId xmlns:a16="http://schemas.microsoft.com/office/drawing/2014/main" id="{F01BF5DB-2BF3-4196-B1CF-82B7CDCC02DC}"/>
              </a:ext>
              <a:ext uri="{C183D7F6-B498-43B3-948B-1728B52AA6E4}">
                <adec:decorative xmlns:adec="http://schemas.microsoft.com/office/drawing/2017/decorative" val="1"/>
              </a:ext>
            </a:extLst>
          </p:cNvPr>
          <p:cNvCxnSpPr>
            <a:cxnSpLocks/>
          </p:cNvCxnSpPr>
          <p:nvPr userDrawn="1"/>
        </p:nvCxnSpPr>
        <p:spPr>
          <a:xfrm>
            <a:off x="7987523" y="729692"/>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Title 12">
            <a:extLst>
              <a:ext uri="{FF2B5EF4-FFF2-40B4-BE49-F238E27FC236}">
                <a16:creationId xmlns:a16="http://schemas.microsoft.com/office/drawing/2014/main" id="{168DC13D-FFC6-4CC5-B9F8-B3B0961093A9}"/>
              </a:ext>
            </a:extLst>
          </p:cNvPr>
          <p:cNvSpPr>
            <a:spLocks noGrp="1"/>
          </p:cNvSpPr>
          <p:nvPr>
            <p:ph type="title"/>
          </p:nvPr>
        </p:nvSpPr>
        <p:spPr>
          <a:xfrm>
            <a:off x="7887511" y="909639"/>
            <a:ext cx="3703856" cy="1290636"/>
          </a:xfrm>
          <a:prstGeom prst="rect">
            <a:avLst/>
          </a:prstGeom>
        </p:spPr>
        <p:txBody>
          <a:bodyPr>
            <a:normAutofit/>
          </a:bodyPr>
          <a:lstStyle/>
          <a:p>
            <a:r>
              <a:rPr lang="en-US"/>
              <a:t>Click to edit Master title style</a:t>
            </a:r>
            <a:endParaRPr lang="en-US" dirty="0"/>
          </a:p>
        </p:txBody>
      </p:sp>
      <p:sp>
        <p:nvSpPr>
          <p:cNvPr id="51" name="Picture Placeholder 37">
            <a:extLst>
              <a:ext uri="{FF2B5EF4-FFF2-40B4-BE49-F238E27FC236}">
                <a16:creationId xmlns:a16="http://schemas.microsoft.com/office/drawing/2014/main" id="{F1AD5C34-DDA9-421B-A3C2-4D014B3D3FBD}"/>
              </a:ext>
            </a:extLst>
          </p:cNvPr>
          <p:cNvSpPr>
            <a:spLocks noGrp="1"/>
          </p:cNvSpPr>
          <p:nvPr>
            <p:ph type="pic" sz="quarter" idx="13" hasCustomPrompt="1"/>
          </p:nvPr>
        </p:nvSpPr>
        <p:spPr>
          <a:xfrm>
            <a:off x="715383" y="723900"/>
            <a:ext cx="3179762" cy="2160588"/>
          </a:xfrm>
          <a:prstGeom prst="rect">
            <a:avLst/>
          </a:prstGeom>
        </p:spPr>
        <p:txBody>
          <a:bodyPr/>
          <a:lstStyle>
            <a:lvl1pPr marL="0" indent="0" algn="ctr">
              <a:buNone/>
              <a:defRPr/>
            </a:lvl1pPr>
          </a:lstStyle>
          <a:p>
            <a:r>
              <a:rPr lang="en-US" dirty="0"/>
              <a:t>Insert photo here</a:t>
            </a:r>
          </a:p>
        </p:txBody>
      </p:sp>
      <p:sp>
        <p:nvSpPr>
          <p:cNvPr id="53" name="Picture Placeholder 43">
            <a:extLst>
              <a:ext uri="{FF2B5EF4-FFF2-40B4-BE49-F238E27FC236}">
                <a16:creationId xmlns:a16="http://schemas.microsoft.com/office/drawing/2014/main" id="{11508423-C6F4-4605-9E6D-1ED73334D0F5}"/>
              </a:ext>
            </a:extLst>
          </p:cNvPr>
          <p:cNvSpPr>
            <a:spLocks noGrp="1"/>
          </p:cNvSpPr>
          <p:nvPr>
            <p:ph type="pic" sz="quarter" idx="15" hasCustomPrompt="1"/>
          </p:nvPr>
        </p:nvSpPr>
        <p:spPr>
          <a:xfrm>
            <a:off x="715383" y="3048000"/>
            <a:ext cx="3178175" cy="3086100"/>
          </a:xfrm>
          <a:prstGeom prst="rect">
            <a:avLst/>
          </a:prstGeom>
        </p:spPr>
        <p:txBody>
          <a:bodyPr/>
          <a:lstStyle>
            <a:lvl1pPr marL="0" indent="0" algn="ctr">
              <a:buNone/>
              <a:defRPr/>
            </a:lvl1pPr>
          </a:lstStyle>
          <a:p>
            <a:r>
              <a:rPr lang="en-US" dirty="0"/>
              <a:t>Insert photo here</a:t>
            </a:r>
          </a:p>
        </p:txBody>
      </p:sp>
      <p:sp>
        <p:nvSpPr>
          <p:cNvPr id="57" name="Picture Placeholder 55">
            <a:extLst>
              <a:ext uri="{FF2B5EF4-FFF2-40B4-BE49-F238E27FC236}">
                <a16:creationId xmlns:a16="http://schemas.microsoft.com/office/drawing/2014/main" id="{1692DD91-8169-4A90-9D17-8A60286225FF}"/>
              </a:ext>
            </a:extLst>
          </p:cNvPr>
          <p:cNvSpPr>
            <a:spLocks noGrp="1"/>
          </p:cNvSpPr>
          <p:nvPr>
            <p:ph type="pic" sz="quarter" idx="17" hasCustomPrompt="1"/>
          </p:nvPr>
        </p:nvSpPr>
        <p:spPr>
          <a:xfrm>
            <a:off x="4040188" y="723900"/>
            <a:ext cx="3371850" cy="3159125"/>
          </a:xfrm>
          <a:prstGeom prst="rect">
            <a:avLst/>
          </a:prstGeom>
        </p:spPr>
        <p:txBody>
          <a:bodyPr/>
          <a:lstStyle>
            <a:lvl1pPr marL="0" indent="0" algn="ctr">
              <a:buNone/>
              <a:defRPr/>
            </a:lvl1pPr>
          </a:lstStyle>
          <a:p>
            <a:r>
              <a:rPr lang="en-US" dirty="0"/>
              <a:t>Insert photo here</a:t>
            </a:r>
          </a:p>
        </p:txBody>
      </p:sp>
      <p:sp>
        <p:nvSpPr>
          <p:cNvPr id="54" name="Picture Placeholder 45">
            <a:extLst>
              <a:ext uri="{FF2B5EF4-FFF2-40B4-BE49-F238E27FC236}">
                <a16:creationId xmlns:a16="http://schemas.microsoft.com/office/drawing/2014/main" id="{30A5BEAE-CA80-4FFD-8DD4-5B7413AF51D2}"/>
              </a:ext>
            </a:extLst>
          </p:cNvPr>
          <p:cNvSpPr>
            <a:spLocks noGrp="1"/>
          </p:cNvSpPr>
          <p:nvPr>
            <p:ph type="pic" sz="quarter" idx="16" hasCustomPrompt="1"/>
          </p:nvPr>
        </p:nvSpPr>
        <p:spPr>
          <a:xfrm>
            <a:off x="4039608" y="4038600"/>
            <a:ext cx="3371659" cy="2095500"/>
          </a:xfrm>
          <a:prstGeom prst="rect">
            <a:avLst/>
          </a:prstGeom>
        </p:spPr>
        <p:txBody>
          <a:bodyPr/>
          <a:lstStyle>
            <a:lvl1pPr marL="0" indent="0" algn="ctr">
              <a:buNone/>
              <a:defRPr/>
            </a:lvl1pPr>
          </a:lstStyle>
          <a:p>
            <a:r>
              <a:rPr lang="en-US" dirty="0"/>
              <a:t>Insert photo here</a:t>
            </a:r>
          </a:p>
        </p:txBody>
      </p:sp>
      <p:sp>
        <p:nvSpPr>
          <p:cNvPr id="29" name="Content Placeholder 14">
            <a:extLst>
              <a:ext uri="{FF2B5EF4-FFF2-40B4-BE49-F238E27FC236}">
                <a16:creationId xmlns:a16="http://schemas.microsoft.com/office/drawing/2014/main" id="{4B2044C0-1C45-402D-BC20-0EB82BDB4F68}"/>
              </a:ext>
            </a:extLst>
          </p:cNvPr>
          <p:cNvSpPr>
            <a:spLocks noGrp="1"/>
          </p:cNvSpPr>
          <p:nvPr>
            <p:ph idx="1"/>
          </p:nvPr>
        </p:nvSpPr>
        <p:spPr>
          <a:xfrm>
            <a:off x="7887510" y="2380221"/>
            <a:ext cx="3703856" cy="3866403"/>
          </a:xfrm>
          <a:prstGeom prst="rect">
            <a:avLst/>
          </a:prstGeom>
        </p:spPr>
        <p:txBody>
          <a:bodyPr>
            <a:normAutofit/>
          </a:bodyPr>
          <a:lstStyle>
            <a:lvl1pPr marL="0" indent="0">
              <a:lnSpc>
                <a:spcPct val="100000"/>
              </a:lnSpc>
              <a:buNone/>
              <a:defRPr sz="1800"/>
            </a:lvl1pPr>
          </a:lstStyle>
          <a:p>
            <a:pPr lvl="0"/>
            <a:r>
              <a:rPr lang="en-US"/>
              <a:t>Click to edit Master text styles</a:t>
            </a:r>
          </a:p>
        </p:txBody>
      </p:sp>
      <p:sp>
        <p:nvSpPr>
          <p:cNvPr id="34" name="Footer Placeholder 7">
            <a:extLst>
              <a:ext uri="{FF2B5EF4-FFF2-40B4-BE49-F238E27FC236}">
                <a16:creationId xmlns:a16="http://schemas.microsoft.com/office/drawing/2014/main" id="{30EE29E3-4F8E-469E-9B99-E29176094DE4}"/>
              </a:ext>
            </a:extLst>
          </p:cNvPr>
          <p:cNvSpPr>
            <a:spLocks noGrp="1"/>
          </p:cNvSpPr>
          <p:nvPr>
            <p:ph type="ftr" sz="quarter" idx="11"/>
          </p:nvPr>
        </p:nvSpPr>
        <p:spPr>
          <a:xfrm>
            <a:off x="715383" y="6356350"/>
            <a:ext cx="4539727" cy="365125"/>
          </a:xfrm>
        </p:spPr>
        <p:txBody>
          <a:bodyPr/>
          <a:lstStyle>
            <a:lvl1pPr>
              <a:defRPr/>
            </a:lvl1pPr>
          </a:lstStyle>
          <a:p>
            <a:r>
              <a:rPr lang="en-US" dirty="0"/>
              <a:t>PRESENTATION TITLE</a:t>
            </a:r>
          </a:p>
        </p:txBody>
      </p:sp>
      <p:sp>
        <p:nvSpPr>
          <p:cNvPr id="35" name="Date Placeholder 6">
            <a:extLst>
              <a:ext uri="{FF2B5EF4-FFF2-40B4-BE49-F238E27FC236}">
                <a16:creationId xmlns:a16="http://schemas.microsoft.com/office/drawing/2014/main" id="{58513823-D81E-4B8B-85E6-EB11EA54DF40}"/>
              </a:ext>
            </a:extLst>
          </p:cNvPr>
          <p:cNvSpPr>
            <a:spLocks noGrp="1"/>
          </p:cNvSpPr>
          <p:nvPr>
            <p:ph type="dt" sz="half" idx="10"/>
          </p:nvPr>
        </p:nvSpPr>
        <p:spPr>
          <a:xfrm>
            <a:off x="8369448" y="6356350"/>
            <a:ext cx="2592594" cy="365125"/>
          </a:xfrm>
        </p:spPr>
        <p:txBody>
          <a:bodyPr/>
          <a:lstStyle/>
          <a:p>
            <a:r>
              <a:rPr lang="en-US"/>
              <a:t>2/11/20XX</a:t>
            </a:r>
          </a:p>
        </p:txBody>
      </p:sp>
      <p:sp>
        <p:nvSpPr>
          <p:cNvPr id="36" name="Slide Number Placeholder 8">
            <a:extLst>
              <a:ext uri="{FF2B5EF4-FFF2-40B4-BE49-F238E27FC236}">
                <a16:creationId xmlns:a16="http://schemas.microsoft.com/office/drawing/2014/main" id="{9D43A613-4A7D-4C9F-B407-154A1FB83858}"/>
              </a:ext>
            </a:extLst>
          </p:cNvPr>
          <p:cNvSpPr>
            <a:spLocks noGrp="1"/>
          </p:cNvSpPr>
          <p:nvPr>
            <p:ph type="sldNum" sz="quarter" idx="12"/>
          </p:nvPr>
        </p:nvSpPr>
        <p:spPr>
          <a:xfrm>
            <a:off x="10919012" y="6356350"/>
            <a:ext cx="672354" cy="365125"/>
          </a:xfrm>
        </p:spPr>
        <p:txBody>
          <a:bodyPr/>
          <a:lstStyle/>
          <a:p>
            <a:fld id="{DE330D17-32E5-404A-9262-6A998ABC0878}" type="slidenum">
              <a:rPr lang="en-US" smtClean="0"/>
              <a:t>‹#›</a:t>
            </a:fld>
            <a:endParaRPr lang="en-US"/>
          </a:p>
        </p:txBody>
      </p:sp>
    </p:spTree>
    <p:extLst>
      <p:ext uri="{BB962C8B-B14F-4D97-AF65-F5344CB8AC3E}">
        <p14:creationId xmlns:p14="http://schemas.microsoft.com/office/powerpoint/2010/main" val="252270674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losing">
    <p:bg>
      <p:bgPr>
        <a:solidFill>
          <a:schemeClr val="tx1"/>
        </a:solid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CA2404A1-BF4E-4858-BD1C-1BEFE71B63DE}"/>
              </a:ext>
            </a:extLst>
          </p:cNvPr>
          <p:cNvSpPr>
            <a:spLocks noGrp="1"/>
          </p:cNvSpPr>
          <p:nvPr>
            <p:ph type="ctrTitle" hasCustomPrompt="1"/>
          </p:nvPr>
        </p:nvSpPr>
        <p:spPr>
          <a:xfrm>
            <a:off x="695325" y="4296094"/>
            <a:ext cx="10782299" cy="1100621"/>
          </a:xfrm>
          <a:prstGeom prst="rect">
            <a:avLst/>
          </a:prstGeom>
        </p:spPr>
        <p:txBody>
          <a:bodyPr>
            <a:normAutofit/>
          </a:bodyPr>
          <a:lstStyle>
            <a:lvl1pPr>
              <a:defRPr>
                <a:solidFill>
                  <a:schemeClr val="bg1"/>
                </a:solidFill>
              </a:defRPr>
            </a:lvl1pPr>
          </a:lstStyle>
          <a:p>
            <a:r>
              <a:rPr lang="en-US" dirty="0"/>
              <a:t>Click to add title</a:t>
            </a:r>
          </a:p>
        </p:txBody>
      </p:sp>
      <p:sp>
        <p:nvSpPr>
          <p:cNvPr id="9" name="Subtitle 2">
            <a:extLst>
              <a:ext uri="{FF2B5EF4-FFF2-40B4-BE49-F238E27FC236}">
                <a16:creationId xmlns:a16="http://schemas.microsoft.com/office/drawing/2014/main" id="{B0053544-3012-4C81-98D6-E2665A3A3F5D}"/>
              </a:ext>
            </a:extLst>
          </p:cNvPr>
          <p:cNvSpPr>
            <a:spLocks noGrp="1"/>
          </p:cNvSpPr>
          <p:nvPr>
            <p:ph type="subTitle" idx="1" hasCustomPrompt="1"/>
          </p:nvPr>
        </p:nvSpPr>
        <p:spPr>
          <a:xfrm>
            <a:off x="695324" y="5533242"/>
            <a:ext cx="9972675" cy="543505"/>
          </a:xfrm>
          <a:prstGeom prst="rect">
            <a:avLst/>
          </a:prstGeom>
        </p:spPr>
        <p:txBody>
          <a:bodyPr anchor="t"/>
          <a:lstStyle>
            <a:lvl1pPr marL="0" indent="0">
              <a:buNone/>
              <a:defRPr sz="1800">
                <a:solidFill>
                  <a:schemeClr val="bg1"/>
                </a:solidFill>
              </a:defRPr>
            </a:lvl1pPr>
          </a:lstStyle>
          <a:p>
            <a:r>
              <a:rPr lang="en-US" dirty="0"/>
              <a:t>Click to add subtitle</a:t>
            </a:r>
          </a:p>
        </p:txBody>
      </p:sp>
      <p:sp>
        <p:nvSpPr>
          <p:cNvPr id="20" name="Picture Placeholder 16">
            <a:extLst>
              <a:ext uri="{FF2B5EF4-FFF2-40B4-BE49-F238E27FC236}">
                <a16:creationId xmlns:a16="http://schemas.microsoft.com/office/drawing/2014/main" id="{C177CBDB-952D-484B-B43B-F988558931C5}"/>
              </a:ext>
            </a:extLst>
          </p:cNvPr>
          <p:cNvSpPr>
            <a:spLocks noGrp="1"/>
          </p:cNvSpPr>
          <p:nvPr>
            <p:ph type="pic" sz="quarter" idx="13" hasCustomPrompt="1"/>
          </p:nvPr>
        </p:nvSpPr>
        <p:spPr>
          <a:xfrm>
            <a:off x="800100" y="727075"/>
            <a:ext cx="5176838" cy="3071813"/>
          </a:xfrm>
          <a:prstGeom prst="rect">
            <a:avLst/>
          </a:prstGeom>
        </p:spPr>
        <p:txBody>
          <a:bodyPr/>
          <a:lstStyle>
            <a:lvl1pPr marL="0" indent="0" algn="ctr">
              <a:buNone/>
              <a:defRPr>
                <a:solidFill>
                  <a:schemeClr val="bg1"/>
                </a:solidFill>
              </a:defRPr>
            </a:lvl1pPr>
          </a:lstStyle>
          <a:p>
            <a:r>
              <a:rPr lang="en-US" dirty="0"/>
              <a:t>Insert photo here</a:t>
            </a:r>
          </a:p>
        </p:txBody>
      </p:sp>
      <p:sp>
        <p:nvSpPr>
          <p:cNvPr id="21" name="Picture Placeholder 18">
            <a:extLst>
              <a:ext uri="{FF2B5EF4-FFF2-40B4-BE49-F238E27FC236}">
                <a16:creationId xmlns:a16="http://schemas.microsoft.com/office/drawing/2014/main" id="{D789E88D-76E7-4745-B062-102E233A6722}"/>
              </a:ext>
            </a:extLst>
          </p:cNvPr>
          <p:cNvSpPr>
            <a:spLocks noGrp="1"/>
          </p:cNvSpPr>
          <p:nvPr>
            <p:ph type="pic" sz="quarter" idx="14" hasCustomPrompt="1"/>
          </p:nvPr>
        </p:nvSpPr>
        <p:spPr>
          <a:xfrm>
            <a:off x="6146800" y="727075"/>
            <a:ext cx="5245100" cy="3070225"/>
          </a:xfrm>
          <a:prstGeom prst="rect">
            <a:avLst/>
          </a:prstGeom>
        </p:spPr>
        <p:txBody>
          <a:bodyPr/>
          <a:lstStyle>
            <a:lvl1pPr marL="0" indent="0" algn="ctr">
              <a:buNone/>
              <a:defRPr>
                <a:solidFill>
                  <a:schemeClr val="bg1"/>
                </a:solidFill>
              </a:defRPr>
            </a:lvl1pPr>
          </a:lstStyle>
          <a:p>
            <a:r>
              <a:rPr lang="en-US" dirty="0"/>
              <a:t>Insert photo here</a:t>
            </a:r>
          </a:p>
        </p:txBody>
      </p:sp>
      <p:cxnSp>
        <p:nvCxnSpPr>
          <p:cNvPr id="12" name="Straight Connector 11">
            <a:extLst>
              <a:ext uri="{FF2B5EF4-FFF2-40B4-BE49-F238E27FC236}">
                <a16:creationId xmlns:a16="http://schemas.microsoft.com/office/drawing/2014/main" id="{433A5CE3-0C01-4DBF-926A-2F9BFD0432AB}"/>
              </a:ext>
              <a:ext uri="{C183D7F6-B498-43B3-948B-1728B52AA6E4}">
                <adec:decorative xmlns:adec="http://schemas.microsoft.com/office/drawing/2017/decorative" val="1"/>
              </a:ext>
            </a:extLst>
          </p:cNvPr>
          <p:cNvCxnSpPr>
            <a:cxnSpLocks/>
          </p:cNvCxnSpPr>
          <p:nvPr userDrawn="1"/>
        </p:nvCxnSpPr>
        <p:spPr>
          <a:xfrm>
            <a:off x="800100" y="4144434"/>
            <a:ext cx="106299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Footer Placeholder 11">
            <a:extLst>
              <a:ext uri="{FF2B5EF4-FFF2-40B4-BE49-F238E27FC236}">
                <a16:creationId xmlns:a16="http://schemas.microsoft.com/office/drawing/2014/main" id="{083D82F8-F43B-4D01-891B-F77BC6F6F877}"/>
              </a:ext>
            </a:extLst>
          </p:cNvPr>
          <p:cNvSpPr>
            <a:spLocks noGrp="1"/>
          </p:cNvSpPr>
          <p:nvPr>
            <p:ph type="ftr" sz="quarter" idx="11"/>
          </p:nvPr>
        </p:nvSpPr>
        <p:spPr>
          <a:xfrm>
            <a:off x="715383" y="6356350"/>
            <a:ext cx="4539727" cy="365125"/>
          </a:xfrm>
        </p:spPr>
        <p:txBody>
          <a:bodyPr/>
          <a:lstStyle>
            <a:lvl1pPr>
              <a:defRPr>
                <a:solidFill>
                  <a:schemeClr val="bg1"/>
                </a:solidFill>
              </a:defRPr>
            </a:lvl1pPr>
          </a:lstStyle>
          <a:p>
            <a:r>
              <a:rPr lang="en-US" dirty="0"/>
              <a:t>PRESENTATION TITLE</a:t>
            </a:r>
          </a:p>
        </p:txBody>
      </p:sp>
      <p:sp>
        <p:nvSpPr>
          <p:cNvPr id="14" name="Date Placeholder 6">
            <a:extLst>
              <a:ext uri="{FF2B5EF4-FFF2-40B4-BE49-F238E27FC236}">
                <a16:creationId xmlns:a16="http://schemas.microsoft.com/office/drawing/2014/main" id="{B8CBC856-A31F-40C2-B7EA-91B860D3066C}"/>
              </a:ext>
            </a:extLst>
          </p:cNvPr>
          <p:cNvSpPr>
            <a:spLocks noGrp="1"/>
          </p:cNvSpPr>
          <p:nvPr>
            <p:ph type="dt" sz="half" idx="10"/>
          </p:nvPr>
        </p:nvSpPr>
        <p:spPr>
          <a:xfrm>
            <a:off x="8369448" y="6356350"/>
            <a:ext cx="2592594" cy="365125"/>
          </a:xfrm>
        </p:spPr>
        <p:txBody>
          <a:bodyPr/>
          <a:lstStyle>
            <a:lvl1pPr>
              <a:defRPr>
                <a:solidFill>
                  <a:schemeClr val="bg1"/>
                </a:solidFill>
              </a:defRPr>
            </a:lvl1pPr>
          </a:lstStyle>
          <a:p>
            <a:r>
              <a:rPr lang="en-US"/>
              <a:t>2/11/20XX</a:t>
            </a:r>
            <a:endParaRPr lang="en-US" dirty="0"/>
          </a:p>
        </p:txBody>
      </p:sp>
      <p:sp>
        <p:nvSpPr>
          <p:cNvPr id="15" name="Slide Number Placeholder 10">
            <a:extLst>
              <a:ext uri="{FF2B5EF4-FFF2-40B4-BE49-F238E27FC236}">
                <a16:creationId xmlns:a16="http://schemas.microsoft.com/office/drawing/2014/main" id="{966FFB51-C55B-469E-B3C6-1A6369920BE5}"/>
              </a:ext>
            </a:extLst>
          </p:cNvPr>
          <p:cNvSpPr>
            <a:spLocks noGrp="1"/>
          </p:cNvSpPr>
          <p:nvPr>
            <p:ph type="sldNum" sz="quarter" idx="12"/>
          </p:nvPr>
        </p:nvSpPr>
        <p:spPr>
          <a:xfrm>
            <a:off x="10919012" y="6356350"/>
            <a:ext cx="672354" cy="365125"/>
          </a:xfrm>
        </p:spPr>
        <p:txBody>
          <a:bodyPr/>
          <a:lstStyle>
            <a:lvl1pPr>
              <a:defRPr>
                <a:solidFill>
                  <a:schemeClr val="bg1"/>
                </a:solidFill>
              </a:defRPr>
            </a:lvl1pPr>
          </a:lstStyle>
          <a:p>
            <a:fld id="{A53D7EE4-1EDB-42FD-B6B7-A82C9F31F0F4}" type="slidenum">
              <a:rPr lang="en-US" smtClean="0"/>
              <a:pPr/>
              <a:t>‹#›</a:t>
            </a:fld>
            <a:endParaRPr lang="en-US" dirty="0"/>
          </a:p>
        </p:txBody>
      </p:sp>
    </p:spTree>
    <p:extLst>
      <p:ext uri="{BB962C8B-B14F-4D97-AF65-F5344CB8AC3E}">
        <p14:creationId xmlns:p14="http://schemas.microsoft.com/office/powerpoint/2010/main" val="33709773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8695A76E-1EF3-4F47-9E87-6FCAB7D5DFE2}"/>
              </a:ext>
            </a:extLst>
          </p:cNvPr>
          <p:cNvSpPr>
            <a:spLocks noGrp="1"/>
          </p:cNvSpPr>
          <p:nvPr>
            <p:ph type="title"/>
          </p:nvPr>
        </p:nvSpPr>
        <p:spPr>
          <a:xfrm>
            <a:off x="5604846" y="860615"/>
            <a:ext cx="5922279" cy="1272986"/>
          </a:xfrm>
          <a:prstGeom prst="rect">
            <a:avLst/>
          </a:prstGeom>
        </p:spPr>
        <p:txBody>
          <a:bodyPr>
            <a:normAutofit/>
          </a:bodyPr>
          <a:lstStyle/>
          <a:p>
            <a:r>
              <a:rPr lang="en-US" sz="4000"/>
              <a:t>Click to edit Master title style</a:t>
            </a:r>
            <a:endParaRPr lang="en-US" sz="4000" dirty="0"/>
          </a:p>
        </p:txBody>
      </p:sp>
      <p:sp>
        <p:nvSpPr>
          <p:cNvPr id="18" name="Picture Placeholder 16">
            <a:extLst>
              <a:ext uri="{FF2B5EF4-FFF2-40B4-BE49-F238E27FC236}">
                <a16:creationId xmlns:a16="http://schemas.microsoft.com/office/drawing/2014/main" id="{EAD023B5-9ABC-4D4A-A1AD-D4D83D662192}"/>
              </a:ext>
            </a:extLst>
          </p:cNvPr>
          <p:cNvSpPr>
            <a:spLocks noGrp="1"/>
          </p:cNvSpPr>
          <p:nvPr>
            <p:ph type="pic" sz="quarter" idx="13" hasCustomPrompt="1"/>
          </p:nvPr>
        </p:nvSpPr>
        <p:spPr>
          <a:xfrm>
            <a:off x="-1" y="1"/>
            <a:ext cx="4876799" cy="6858000"/>
          </a:xfrm>
          <a:prstGeom prst="rect">
            <a:avLst/>
          </a:prstGeom>
        </p:spPr>
        <p:txBody>
          <a:bodyPr/>
          <a:lstStyle>
            <a:lvl1pPr marL="0" indent="0" algn="ctr">
              <a:buNone/>
              <a:defRPr/>
            </a:lvl1pPr>
          </a:lstStyle>
          <a:p>
            <a:r>
              <a:rPr lang="en-US" dirty="0"/>
              <a:t>Insert photo here</a:t>
            </a:r>
          </a:p>
        </p:txBody>
      </p:sp>
      <p:cxnSp>
        <p:nvCxnSpPr>
          <p:cNvPr id="10" name="Straight Connector 9">
            <a:extLst>
              <a:ext uri="{FF2B5EF4-FFF2-40B4-BE49-F238E27FC236}">
                <a16:creationId xmlns:a16="http://schemas.microsoft.com/office/drawing/2014/main" id="{C0AFB647-646C-4130-9EF5-C19C686B184A}"/>
              </a:ext>
              <a:ext uri="{C183D7F6-B498-43B3-948B-1728B52AA6E4}">
                <adec:decorative xmlns:adec="http://schemas.microsoft.com/office/drawing/2017/decorative" val="1"/>
              </a:ext>
            </a:extLst>
          </p:cNvPr>
          <p:cNvCxnSpPr>
            <a:cxnSpLocks/>
          </p:cNvCxnSpPr>
          <p:nvPr userDrawn="1"/>
        </p:nvCxnSpPr>
        <p:spPr>
          <a:xfrm>
            <a:off x="5715000" y="738013"/>
            <a:ext cx="56769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Content Placeholder 2">
            <a:extLst>
              <a:ext uri="{FF2B5EF4-FFF2-40B4-BE49-F238E27FC236}">
                <a16:creationId xmlns:a16="http://schemas.microsoft.com/office/drawing/2014/main" id="{A09D5546-AD01-4B29-B174-EDA7105100BE}"/>
              </a:ext>
            </a:extLst>
          </p:cNvPr>
          <p:cNvSpPr>
            <a:spLocks noGrp="1"/>
          </p:cNvSpPr>
          <p:nvPr>
            <p:ph idx="1"/>
          </p:nvPr>
        </p:nvSpPr>
        <p:spPr>
          <a:xfrm>
            <a:off x="5566943" y="2133600"/>
            <a:ext cx="6005933" cy="3774464"/>
          </a:xfrm>
          <a:prstGeom prst="rect">
            <a:avLst/>
          </a:prstGeom>
        </p:spPr>
        <p:txBody>
          <a:bodyPr>
            <a:normAutofit/>
          </a:bodyPr>
          <a:lstStyle>
            <a:lvl1pPr marL="0" indent="0">
              <a:lnSpc>
                <a:spcPct val="100000"/>
              </a:lnSpc>
              <a:buNone/>
              <a:defRPr sz="1800"/>
            </a:lvl1pPr>
          </a:lstStyle>
          <a:p>
            <a:pPr lvl="0"/>
            <a:r>
              <a:rPr lang="en-US"/>
              <a:t>Click to edit Master text styles</a:t>
            </a:r>
          </a:p>
        </p:txBody>
      </p:sp>
      <p:cxnSp>
        <p:nvCxnSpPr>
          <p:cNvPr id="12" name="Straight Connector 11">
            <a:extLst>
              <a:ext uri="{FF2B5EF4-FFF2-40B4-BE49-F238E27FC236}">
                <a16:creationId xmlns:a16="http://schemas.microsoft.com/office/drawing/2014/main" id="{5C0A0972-FD9A-4E9D-A0A3-BD0AF8C7B74C}"/>
              </a:ext>
              <a:ext uri="{C183D7F6-B498-43B3-948B-1728B52AA6E4}">
                <adec:decorative xmlns:adec="http://schemas.microsoft.com/office/drawing/2017/decorative" val="1"/>
              </a:ext>
            </a:extLst>
          </p:cNvPr>
          <p:cNvCxnSpPr>
            <a:cxnSpLocks/>
          </p:cNvCxnSpPr>
          <p:nvPr userDrawn="1"/>
        </p:nvCxnSpPr>
        <p:spPr>
          <a:xfrm>
            <a:off x="5715000" y="6134100"/>
            <a:ext cx="56769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Footer Placeholder 4">
            <a:extLst>
              <a:ext uri="{FF2B5EF4-FFF2-40B4-BE49-F238E27FC236}">
                <a16:creationId xmlns:a16="http://schemas.microsoft.com/office/drawing/2014/main" id="{F3B2F557-7BE5-4154-A82F-928EE54A585D}"/>
              </a:ext>
            </a:extLst>
          </p:cNvPr>
          <p:cNvSpPr>
            <a:spLocks noGrp="1"/>
          </p:cNvSpPr>
          <p:nvPr>
            <p:ph type="ftr" sz="quarter" idx="11"/>
          </p:nvPr>
        </p:nvSpPr>
        <p:spPr>
          <a:xfrm>
            <a:off x="715383" y="6356350"/>
            <a:ext cx="4539727" cy="365125"/>
          </a:xfrm>
          <a:prstGeom prst="rect">
            <a:avLst/>
          </a:prstGeom>
        </p:spPr>
        <p:txBody>
          <a:bodyPr/>
          <a:lstStyle>
            <a:lvl1pPr>
              <a:defRPr>
                <a:solidFill>
                  <a:schemeClr val="bg1"/>
                </a:solidFill>
                <a:effectLst/>
              </a:defRPr>
            </a:lvl1pPr>
          </a:lstStyle>
          <a:p>
            <a:r>
              <a:rPr lang="en-US"/>
              <a:t>PRESENTATION TITLE</a:t>
            </a:r>
            <a:endParaRPr lang="en-US" dirty="0"/>
          </a:p>
        </p:txBody>
      </p:sp>
      <p:sp>
        <p:nvSpPr>
          <p:cNvPr id="14" name="Date Placeholder 3">
            <a:extLst>
              <a:ext uri="{FF2B5EF4-FFF2-40B4-BE49-F238E27FC236}">
                <a16:creationId xmlns:a16="http://schemas.microsoft.com/office/drawing/2014/main" id="{DE54A7E3-1026-464C-BB67-2D7F714067E7}"/>
              </a:ext>
            </a:extLst>
          </p:cNvPr>
          <p:cNvSpPr>
            <a:spLocks noGrp="1"/>
          </p:cNvSpPr>
          <p:nvPr>
            <p:ph type="dt" sz="half" idx="10"/>
          </p:nvPr>
        </p:nvSpPr>
        <p:spPr>
          <a:xfrm>
            <a:off x="8369448" y="6356350"/>
            <a:ext cx="2592594" cy="365125"/>
          </a:xfrm>
          <a:prstGeom prst="rect">
            <a:avLst/>
          </a:prstGeom>
        </p:spPr>
        <p:txBody>
          <a:bodyPr/>
          <a:lstStyle/>
          <a:p>
            <a:r>
              <a:rPr lang="en-US"/>
              <a:t>2/11/20XX</a:t>
            </a:r>
          </a:p>
        </p:txBody>
      </p:sp>
      <p:sp>
        <p:nvSpPr>
          <p:cNvPr id="15" name="Slide Number Placeholder 5">
            <a:extLst>
              <a:ext uri="{FF2B5EF4-FFF2-40B4-BE49-F238E27FC236}">
                <a16:creationId xmlns:a16="http://schemas.microsoft.com/office/drawing/2014/main" id="{F1723F54-B646-4D12-AEA1-08269C254710}"/>
              </a:ext>
            </a:extLst>
          </p:cNvPr>
          <p:cNvSpPr>
            <a:spLocks noGrp="1"/>
          </p:cNvSpPr>
          <p:nvPr>
            <p:ph type="sldNum" sz="quarter" idx="12"/>
          </p:nvPr>
        </p:nvSpPr>
        <p:spPr>
          <a:xfrm>
            <a:off x="10919012" y="6356350"/>
            <a:ext cx="672354" cy="365125"/>
          </a:xfrm>
          <a:prstGeom prst="rect">
            <a:avLst/>
          </a:prstGeom>
        </p:spPr>
        <p:txBody>
          <a:bodyPr/>
          <a:lstStyle/>
          <a:p>
            <a:fld id="{E30AF5A0-43BB-4336-8627-9123B9144D80}" type="slidenum">
              <a:rPr lang="en-US" smtClean="0"/>
              <a:t>‹#›</a:t>
            </a:fld>
            <a:endParaRPr lang="en-US"/>
          </a:p>
        </p:txBody>
      </p:sp>
    </p:spTree>
    <p:extLst>
      <p:ext uri="{BB962C8B-B14F-4D97-AF65-F5344CB8AC3E}">
        <p14:creationId xmlns:p14="http://schemas.microsoft.com/office/powerpoint/2010/main" val="31346485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8" name="Title 9">
            <a:extLst>
              <a:ext uri="{FF2B5EF4-FFF2-40B4-BE49-F238E27FC236}">
                <a16:creationId xmlns:a16="http://schemas.microsoft.com/office/drawing/2014/main" id="{C8837BA0-445B-4D04-ADA9-C65084B15F90}"/>
              </a:ext>
            </a:extLst>
          </p:cNvPr>
          <p:cNvSpPr>
            <a:spLocks noGrp="1"/>
          </p:cNvSpPr>
          <p:nvPr>
            <p:ph type="title"/>
          </p:nvPr>
        </p:nvSpPr>
        <p:spPr>
          <a:xfrm>
            <a:off x="800099" y="904730"/>
            <a:ext cx="4152900" cy="1652590"/>
          </a:xfrm>
          <a:prstGeom prst="rect">
            <a:avLst/>
          </a:prstGeom>
        </p:spPr>
        <p:txBody>
          <a:bodyPr>
            <a:normAutofit/>
          </a:bodyPr>
          <a:lstStyle/>
          <a:p>
            <a:r>
              <a:rPr lang="en-US"/>
              <a:t>Click to edit Master title style</a:t>
            </a:r>
            <a:endParaRPr lang="en-US" dirty="0"/>
          </a:p>
        </p:txBody>
      </p:sp>
      <p:sp>
        <p:nvSpPr>
          <p:cNvPr id="10" name="Content Placeholder 10">
            <a:extLst>
              <a:ext uri="{FF2B5EF4-FFF2-40B4-BE49-F238E27FC236}">
                <a16:creationId xmlns:a16="http://schemas.microsoft.com/office/drawing/2014/main" id="{0CFA4CCF-323F-4998-B6BF-56207329CDA8}"/>
              </a:ext>
            </a:extLst>
          </p:cNvPr>
          <p:cNvSpPr>
            <a:spLocks noGrp="1"/>
          </p:cNvSpPr>
          <p:nvPr>
            <p:ph idx="1"/>
          </p:nvPr>
        </p:nvSpPr>
        <p:spPr>
          <a:xfrm>
            <a:off x="5133975" y="952368"/>
            <a:ext cx="6257926" cy="1773893"/>
          </a:xfrm>
          <a:prstGeom prst="rect">
            <a:avLst/>
          </a:prstGeom>
        </p:spPr>
        <p:txBody>
          <a:bodyPr>
            <a:normAutofit/>
          </a:bodyPr>
          <a:lstStyle>
            <a:lvl1pPr marL="0" indent="0">
              <a:lnSpc>
                <a:spcPct val="100000"/>
              </a:lnSpc>
              <a:buNone/>
              <a:defRPr sz="1800"/>
            </a:lvl1pPr>
          </a:lstStyle>
          <a:p>
            <a:pPr lvl="0"/>
            <a:r>
              <a:rPr lang="en-US"/>
              <a:t>Click to edit Master text styles</a:t>
            </a:r>
          </a:p>
        </p:txBody>
      </p:sp>
      <p:cxnSp>
        <p:nvCxnSpPr>
          <p:cNvPr id="13" name="Straight Connector 12">
            <a:extLst>
              <a:ext uri="{FF2B5EF4-FFF2-40B4-BE49-F238E27FC236}">
                <a16:creationId xmlns:a16="http://schemas.microsoft.com/office/drawing/2014/main" id="{DFFFF70A-3EED-4002-B2F8-FB8301C80C77}"/>
              </a:ext>
              <a:ext uri="{C183D7F6-B498-43B3-948B-1728B52AA6E4}">
                <adec:decorative xmlns:adec="http://schemas.microsoft.com/office/drawing/2017/decorative" val="1"/>
              </a:ext>
            </a:extLst>
          </p:cNvPr>
          <p:cNvCxnSpPr>
            <a:cxnSpLocks/>
          </p:cNvCxnSpPr>
          <p:nvPr userDrawn="1"/>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0" name="Picture Placeholder 17">
            <a:extLst>
              <a:ext uri="{FF2B5EF4-FFF2-40B4-BE49-F238E27FC236}">
                <a16:creationId xmlns:a16="http://schemas.microsoft.com/office/drawing/2014/main" id="{DD78C1EE-0224-4362-B796-4CC7B06992BD}"/>
              </a:ext>
            </a:extLst>
          </p:cNvPr>
          <p:cNvSpPr>
            <a:spLocks noGrp="1"/>
          </p:cNvSpPr>
          <p:nvPr>
            <p:ph type="pic" sz="quarter" idx="13" hasCustomPrompt="1"/>
          </p:nvPr>
        </p:nvSpPr>
        <p:spPr>
          <a:xfrm>
            <a:off x="800099" y="3048000"/>
            <a:ext cx="5133990" cy="2737531"/>
          </a:xfrm>
          <a:prstGeom prst="rect">
            <a:avLst/>
          </a:prstGeom>
        </p:spPr>
        <p:txBody>
          <a:bodyPr/>
          <a:lstStyle>
            <a:lvl1pPr marL="0" indent="0" algn="ctr">
              <a:buNone/>
              <a:defRPr/>
            </a:lvl1pPr>
          </a:lstStyle>
          <a:p>
            <a:r>
              <a:rPr lang="en-US" dirty="0"/>
              <a:t>Insert photo here</a:t>
            </a:r>
          </a:p>
        </p:txBody>
      </p:sp>
      <p:sp>
        <p:nvSpPr>
          <p:cNvPr id="21" name="Picture Placeholder 17">
            <a:extLst>
              <a:ext uri="{FF2B5EF4-FFF2-40B4-BE49-F238E27FC236}">
                <a16:creationId xmlns:a16="http://schemas.microsoft.com/office/drawing/2014/main" id="{2C1748F4-2D05-4407-8CB0-D854F9602DA3}"/>
              </a:ext>
            </a:extLst>
          </p:cNvPr>
          <p:cNvSpPr>
            <a:spLocks noGrp="1"/>
          </p:cNvSpPr>
          <p:nvPr>
            <p:ph type="pic" sz="quarter" idx="14" hasCustomPrompt="1"/>
          </p:nvPr>
        </p:nvSpPr>
        <p:spPr>
          <a:xfrm>
            <a:off x="6209621" y="3048000"/>
            <a:ext cx="5182278" cy="2737531"/>
          </a:xfrm>
          <a:prstGeom prst="rect">
            <a:avLst/>
          </a:prstGeom>
        </p:spPr>
        <p:txBody>
          <a:bodyPr/>
          <a:lstStyle>
            <a:lvl1pPr marL="0" indent="0" algn="ctr">
              <a:buNone/>
              <a:defRPr/>
            </a:lvl1pPr>
          </a:lstStyle>
          <a:p>
            <a:r>
              <a:rPr lang="en-US" dirty="0"/>
              <a:t>Insert photo here</a:t>
            </a:r>
          </a:p>
        </p:txBody>
      </p:sp>
      <p:sp>
        <p:nvSpPr>
          <p:cNvPr id="14" name="Footer Placeholder 7">
            <a:extLst>
              <a:ext uri="{FF2B5EF4-FFF2-40B4-BE49-F238E27FC236}">
                <a16:creationId xmlns:a16="http://schemas.microsoft.com/office/drawing/2014/main" id="{59837BA4-E3C3-4F0D-A113-75128BC03EF4}"/>
              </a:ext>
            </a:extLst>
          </p:cNvPr>
          <p:cNvSpPr>
            <a:spLocks noGrp="1"/>
          </p:cNvSpPr>
          <p:nvPr>
            <p:ph type="ftr" sz="quarter" idx="11"/>
          </p:nvPr>
        </p:nvSpPr>
        <p:spPr>
          <a:xfrm>
            <a:off x="715383" y="6356350"/>
            <a:ext cx="4539727" cy="365125"/>
          </a:xfrm>
          <a:prstGeom prst="rect">
            <a:avLst/>
          </a:prstGeom>
        </p:spPr>
        <p:txBody>
          <a:bodyPr/>
          <a:lstStyle>
            <a:lvl1pPr>
              <a:defRPr/>
            </a:lvl1pPr>
          </a:lstStyle>
          <a:p>
            <a:r>
              <a:rPr lang="en-US" dirty="0"/>
              <a:t>PRESENTATION TITLE</a:t>
            </a:r>
          </a:p>
        </p:txBody>
      </p:sp>
      <p:sp>
        <p:nvSpPr>
          <p:cNvPr id="15" name="Date Placeholder 1">
            <a:extLst>
              <a:ext uri="{FF2B5EF4-FFF2-40B4-BE49-F238E27FC236}">
                <a16:creationId xmlns:a16="http://schemas.microsoft.com/office/drawing/2014/main" id="{5DA65157-50C9-4A85-912D-6DC9A606192F}"/>
              </a:ext>
            </a:extLst>
          </p:cNvPr>
          <p:cNvSpPr>
            <a:spLocks noGrp="1"/>
          </p:cNvSpPr>
          <p:nvPr>
            <p:ph type="dt" sz="half" idx="10"/>
          </p:nvPr>
        </p:nvSpPr>
        <p:spPr>
          <a:xfrm>
            <a:off x="8369448" y="6356350"/>
            <a:ext cx="2592594" cy="365125"/>
          </a:xfrm>
          <a:prstGeom prst="rect">
            <a:avLst/>
          </a:prstGeom>
        </p:spPr>
        <p:txBody>
          <a:bodyPr/>
          <a:lstStyle/>
          <a:p>
            <a:r>
              <a:rPr lang="en-US"/>
              <a:t>2/11/20XX</a:t>
            </a:r>
          </a:p>
        </p:txBody>
      </p:sp>
      <p:sp>
        <p:nvSpPr>
          <p:cNvPr id="16" name="Slide Number Placeholder 6">
            <a:extLst>
              <a:ext uri="{FF2B5EF4-FFF2-40B4-BE49-F238E27FC236}">
                <a16:creationId xmlns:a16="http://schemas.microsoft.com/office/drawing/2014/main" id="{9DE415B0-F0C3-4971-8C76-0D54D6407C42}"/>
              </a:ext>
            </a:extLst>
          </p:cNvPr>
          <p:cNvSpPr>
            <a:spLocks noGrp="1"/>
          </p:cNvSpPr>
          <p:nvPr>
            <p:ph type="sldNum" sz="quarter" idx="12"/>
          </p:nvPr>
        </p:nvSpPr>
        <p:spPr>
          <a:xfrm>
            <a:off x="10919012" y="6356350"/>
            <a:ext cx="672354" cy="365125"/>
          </a:xfrm>
          <a:prstGeom prst="rect">
            <a:avLst/>
          </a:prstGeom>
        </p:spPr>
        <p:txBody>
          <a:bodyPr/>
          <a:lstStyle/>
          <a:p>
            <a:fld id="{A53D7EE4-1EDB-42FD-B6B7-A82C9F31F0F4}" type="slidenum">
              <a:rPr lang="en-US" smtClean="0"/>
              <a:t>‹#›</a:t>
            </a:fld>
            <a:endParaRPr lang="en-US"/>
          </a:p>
        </p:txBody>
      </p:sp>
    </p:spTree>
    <p:extLst>
      <p:ext uri="{BB962C8B-B14F-4D97-AF65-F5344CB8AC3E}">
        <p14:creationId xmlns:p14="http://schemas.microsoft.com/office/powerpoint/2010/main" val="12512096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20" name="Title 10">
            <a:extLst>
              <a:ext uri="{FF2B5EF4-FFF2-40B4-BE49-F238E27FC236}">
                <a16:creationId xmlns:a16="http://schemas.microsoft.com/office/drawing/2014/main" id="{6DC3399C-8B0E-4D7D-A955-FB1F37CF3672}"/>
              </a:ext>
            </a:extLst>
          </p:cNvPr>
          <p:cNvSpPr>
            <a:spLocks noGrp="1"/>
          </p:cNvSpPr>
          <p:nvPr>
            <p:ph type="ctrTitle"/>
          </p:nvPr>
        </p:nvSpPr>
        <p:spPr>
          <a:xfrm>
            <a:off x="684643" y="871758"/>
            <a:ext cx="5227171" cy="3871143"/>
          </a:xfrm>
          <a:prstGeom prst="rect">
            <a:avLst/>
          </a:prstGeom>
        </p:spPr>
        <p:txBody>
          <a:bodyPr/>
          <a:lstStyle/>
          <a:p>
            <a:r>
              <a:rPr lang="en-US"/>
              <a:t>Click to edit Master title style</a:t>
            </a:r>
            <a:endParaRPr lang="en-US" dirty="0"/>
          </a:p>
        </p:txBody>
      </p:sp>
      <p:sp>
        <p:nvSpPr>
          <p:cNvPr id="21" name="Subtitle 11">
            <a:extLst>
              <a:ext uri="{FF2B5EF4-FFF2-40B4-BE49-F238E27FC236}">
                <a16:creationId xmlns:a16="http://schemas.microsoft.com/office/drawing/2014/main" id="{13C3C1EB-2C5B-4710-893A-9DD6284D5CB0}"/>
              </a:ext>
            </a:extLst>
          </p:cNvPr>
          <p:cNvSpPr>
            <a:spLocks noGrp="1"/>
          </p:cNvSpPr>
          <p:nvPr>
            <p:ph type="subTitle" idx="1"/>
          </p:nvPr>
        </p:nvSpPr>
        <p:spPr>
          <a:xfrm>
            <a:off x="695325" y="4785543"/>
            <a:ext cx="4857857" cy="1005657"/>
          </a:xfrm>
          <a:prstGeom prst="rect">
            <a:avLst/>
          </a:prstGeom>
        </p:spPr>
        <p:txBody>
          <a:bodyPr/>
          <a:lstStyle>
            <a:lvl1pPr marL="0" indent="0">
              <a:buNone/>
              <a:defRPr sz="1800"/>
            </a:lvl1pPr>
          </a:lstStyle>
          <a:p>
            <a:r>
              <a:rPr lang="en-US"/>
              <a:t>Click to edit Master subtitle style</a:t>
            </a:r>
            <a:endParaRPr lang="en-US" dirty="0"/>
          </a:p>
        </p:txBody>
      </p:sp>
      <p:sp>
        <p:nvSpPr>
          <p:cNvPr id="30" name="Picture Placeholder 28">
            <a:extLst>
              <a:ext uri="{FF2B5EF4-FFF2-40B4-BE49-F238E27FC236}">
                <a16:creationId xmlns:a16="http://schemas.microsoft.com/office/drawing/2014/main" id="{E335E712-C7FD-4BAC-B89C-58AF6594A4E7}"/>
              </a:ext>
            </a:extLst>
          </p:cNvPr>
          <p:cNvSpPr>
            <a:spLocks noGrp="1"/>
          </p:cNvSpPr>
          <p:nvPr>
            <p:ph type="pic" sz="quarter" idx="13" hasCustomPrompt="1"/>
          </p:nvPr>
        </p:nvSpPr>
        <p:spPr>
          <a:xfrm>
            <a:off x="6515100" y="0"/>
            <a:ext cx="5676900" cy="6858000"/>
          </a:xfrm>
          <a:prstGeom prst="rect">
            <a:avLst/>
          </a:prstGeom>
        </p:spPr>
        <p:txBody>
          <a:bodyPr/>
          <a:lstStyle>
            <a:lvl1pPr marL="0" indent="0" algn="ctr">
              <a:buNone/>
              <a:defRPr/>
            </a:lvl1pPr>
          </a:lstStyle>
          <a:p>
            <a:r>
              <a:rPr lang="en-US" dirty="0"/>
              <a:t>Insert photo here</a:t>
            </a:r>
          </a:p>
        </p:txBody>
      </p:sp>
      <p:cxnSp>
        <p:nvCxnSpPr>
          <p:cNvPr id="22" name="Straight Connector 21">
            <a:extLst>
              <a:ext uri="{FF2B5EF4-FFF2-40B4-BE49-F238E27FC236}">
                <a16:creationId xmlns:a16="http://schemas.microsoft.com/office/drawing/2014/main" id="{51E8A8BA-B48F-4CEA-A820-8955D55D05DC}"/>
              </a:ext>
              <a:ext uri="{C183D7F6-B498-43B3-948B-1728B52AA6E4}">
                <adec:decorative xmlns:adec="http://schemas.microsoft.com/office/drawing/2017/decorative" val="1"/>
              </a:ext>
            </a:extLst>
          </p:cNvPr>
          <p:cNvCxnSpPr>
            <a:cxnSpLocks/>
          </p:cNvCxnSpPr>
          <p:nvPr userDrawn="1"/>
        </p:nvCxnSpPr>
        <p:spPr>
          <a:xfrm>
            <a:off x="800100" y="723900"/>
            <a:ext cx="49149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D894FBB1-EC2B-4CAB-AE4E-A7A156244F26}"/>
              </a:ext>
              <a:ext uri="{C183D7F6-B498-43B3-948B-1728B52AA6E4}">
                <adec:decorative xmlns:adec="http://schemas.microsoft.com/office/drawing/2017/decorative" val="1"/>
              </a:ext>
            </a:extLst>
          </p:cNvPr>
          <p:cNvCxnSpPr>
            <a:cxnSpLocks/>
          </p:cNvCxnSpPr>
          <p:nvPr userDrawn="1"/>
        </p:nvCxnSpPr>
        <p:spPr>
          <a:xfrm>
            <a:off x="800100" y="6134100"/>
            <a:ext cx="49149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635550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17" name="Title 2">
            <a:extLst>
              <a:ext uri="{FF2B5EF4-FFF2-40B4-BE49-F238E27FC236}">
                <a16:creationId xmlns:a16="http://schemas.microsoft.com/office/drawing/2014/main" id="{9D49AB0A-D330-4415-9B9C-C769A852DF2D}"/>
              </a:ext>
            </a:extLst>
          </p:cNvPr>
          <p:cNvSpPr>
            <a:spLocks noGrp="1"/>
          </p:cNvSpPr>
          <p:nvPr>
            <p:ph type="title" hasCustomPrompt="1"/>
          </p:nvPr>
        </p:nvSpPr>
        <p:spPr>
          <a:xfrm>
            <a:off x="695325" y="888999"/>
            <a:ext cx="10798176" cy="1051914"/>
          </a:xfrm>
          <a:prstGeom prst="rect">
            <a:avLst/>
          </a:prstGeom>
        </p:spPr>
        <p:txBody>
          <a:bodyPr/>
          <a:lstStyle>
            <a:lvl1pPr algn="r">
              <a:defRPr/>
            </a:lvl1pPr>
          </a:lstStyle>
          <a:p>
            <a:r>
              <a:rPr lang="en-US" dirty="0" err="1"/>
              <a:t>ClICK</a:t>
            </a:r>
            <a:r>
              <a:rPr lang="en-US" dirty="0"/>
              <a:t> TO ADD TITLE</a:t>
            </a:r>
          </a:p>
        </p:txBody>
      </p:sp>
      <p:cxnSp>
        <p:nvCxnSpPr>
          <p:cNvPr id="18" name="Straight Connector 17">
            <a:extLst>
              <a:ext uri="{FF2B5EF4-FFF2-40B4-BE49-F238E27FC236}">
                <a16:creationId xmlns:a16="http://schemas.microsoft.com/office/drawing/2014/main" id="{37EFB8CD-537B-4E5E-8F93-82EED2C8412C}"/>
              </a:ext>
              <a:ext uri="{C183D7F6-B498-43B3-948B-1728B52AA6E4}">
                <adec:decorative xmlns:adec="http://schemas.microsoft.com/office/drawing/2017/decorative" val="1"/>
              </a:ext>
            </a:extLst>
          </p:cNvPr>
          <p:cNvCxnSpPr>
            <a:cxnSpLocks/>
          </p:cNvCxnSpPr>
          <p:nvPr userDrawn="1"/>
        </p:nvCxnSpPr>
        <p:spPr>
          <a:xfrm>
            <a:off x="9751536"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D20CA687-1C2C-48EE-99B9-EC8CF30289F1}"/>
              </a:ext>
            </a:extLst>
          </p:cNvPr>
          <p:cNvSpPr>
            <a:spLocks noGrp="1"/>
          </p:cNvSpPr>
          <p:nvPr>
            <p:ph sz="quarter" idx="13" hasCustomPrompt="1"/>
          </p:nvPr>
        </p:nvSpPr>
        <p:spPr>
          <a:xfrm>
            <a:off x="1335088" y="1995488"/>
            <a:ext cx="9521825" cy="4051300"/>
          </a:xfrm>
          <a:prstGeom prst="rect">
            <a:avLst/>
          </a:prstGeo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content</a:t>
            </a:r>
          </a:p>
        </p:txBody>
      </p:sp>
      <p:sp>
        <p:nvSpPr>
          <p:cNvPr id="19" name="Footer Placeholder 9">
            <a:extLst>
              <a:ext uri="{FF2B5EF4-FFF2-40B4-BE49-F238E27FC236}">
                <a16:creationId xmlns:a16="http://schemas.microsoft.com/office/drawing/2014/main" id="{8135C37F-29C2-41B0-B777-64FAC1F70FE4}"/>
              </a:ext>
            </a:extLst>
          </p:cNvPr>
          <p:cNvSpPr>
            <a:spLocks noGrp="1"/>
          </p:cNvSpPr>
          <p:nvPr>
            <p:ph type="ftr" sz="quarter" idx="11"/>
          </p:nvPr>
        </p:nvSpPr>
        <p:spPr>
          <a:xfrm>
            <a:off x="715383" y="6356350"/>
            <a:ext cx="4539727" cy="365125"/>
          </a:xfrm>
        </p:spPr>
        <p:txBody>
          <a:bodyPr/>
          <a:lstStyle>
            <a:lvl1pPr>
              <a:defRPr/>
            </a:lvl1pPr>
          </a:lstStyle>
          <a:p>
            <a:r>
              <a:rPr lang="en-US" dirty="0"/>
              <a:t>PRESENTATION TITLE</a:t>
            </a:r>
          </a:p>
        </p:txBody>
      </p:sp>
      <p:sp>
        <p:nvSpPr>
          <p:cNvPr id="20" name="Date Placeholder 8">
            <a:extLst>
              <a:ext uri="{FF2B5EF4-FFF2-40B4-BE49-F238E27FC236}">
                <a16:creationId xmlns:a16="http://schemas.microsoft.com/office/drawing/2014/main" id="{FAC325DA-0D81-49D1-BDBC-680AF5D62C71}"/>
              </a:ext>
            </a:extLst>
          </p:cNvPr>
          <p:cNvSpPr>
            <a:spLocks noGrp="1"/>
          </p:cNvSpPr>
          <p:nvPr>
            <p:ph type="dt" sz="half" idx="10"/>
          </p:nvPr>
        </p:nvSpPr>
        <p:spPr>
          <a:xfrm>
            <a:off x="8369448" y="6356350"/>
            <a:ext cx="2592594" cy="365125"/>
          </a:xfrm>
        </p:spPr>
        <p:txBody>
          <a:bodyPr/>
          <a:lstStyle/>
          <a:p>
            <a:r>
              <a:rPr lang="en-US"/>
              <a:t>2/11/20XX</a:t>
            </a:r>
          </a:p>
        </p:txBody>
      </p:sp>
      <p:sp>
        <p:nvSpPr>
          <p:cNvPr id="21" name="Slide Number Placeholder 10">
            <a:extLst>
              <a:ext uri="{FF2B5EF4-FFF2-40B4-BE49-F238E27FC236}">
                <a16:creationId xmlns:a16="http://schemas.microsoft.com/office/drawing/2014/main" id="{13980C1F-6344-4AC2-8573-0D9F35314B84}"/>
              </a:ext>
            </a:extLst>
          </p:cNvPr>
          <p:cNvSpPr>
            <a:spLocks noGrp="1"/>
          </p:cNvSpPr>
          <p:nvPr>
            <p:ph type="sldNum" sz="quarter" idx="12"/>
          </p:nvPr>
        </p:nvSpPr>
        <p:spPr>
          <a:xfrm>
            <a:off x="10919012" y="6356350"/>
            <a:ext cx="672354" cy="365125"/>
          </a:xfrm>
        </p:spPr>
        <p:txBody>
          <a:bodyPr/>
          <a:lstStyle/>
          <a:p>
            <a:fld id="{0303F77D-1BEF-481A-B8C1-15974ED46EB7}" type="slidenum">
              <a:rPr lang="en-US" smtClean="0"/>
              <a:t>‹#›</a:t>
            </a:fld>
            <a:endParaRPr lang="en-US"/>
          </a:p>
        </p:txBody>
      </p:sp>
    </p:spTree>
    <p:extLst>
      <p:ext uri="{BB962C8B-B14F-4D97-AF65-F5344CB8AC3E}">
        <p14:creationId xmlns:p14="http://schemas.microsoft.com/office/powerpoint/2010/main" val="16782756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6" name="Title 2">
            <a:extLst>
              <a:ext uri="{FF2B5EF4-FFF2-40B4-BE49-F238E27FC236}">
                <a16:creationId xmlns:a16="http://schemas.microsoft.com/office/drawing/2014/main" id="{D5221BF9-9559-4D62-ADC6-2362970143F9}"/>
              </a:ext>
            </a:extLst>
          </p:cNvPr>
          <p:cNvSpPr>
            <a:spLocks noGrp="1"/>
          </p:cNvSpPr>
          <p:nvPr>
            <p:ph type="title" hasCustomPrompt="1"/>
          </p:nvPr>
        </p:nvSpPr>
        <p:spPr>
          <a:xfrm>
            <a:off x="695325" y="888999"/>
            <a:ext cx="10798176" cy="1051914"/>
          </a:xfrm>
          <a:prstGeom prst="rect">
            <a:avLst/>
          </a:prstGeom>
        </p:spPr>
        <p:txBody>
          <a:bodyPr/>
          <a:lstStyle>
            <a:lvl1pPr algn="r">
              <a:defRPr/>
            </a:lvl1pPr>
          </a:lstStyle>
          <a:p>
            <a:r>
              <a:rPr lang="en-US" dirty="0" err="1"/>
              <a:t>ClICK</a:t>
            </a:r>
            <a:r>
              <a:rPr lang="en-US" dirty="0"/>
              <a:t> TO ADD TITLE</a:t>
            </a:r>
          </a:p>
        </p:txBody>
      </p:sp>
      <p:cxnSp>
        <p:nvCxnSpPr>
          <p:cNvPr id="7" name="Straight Connector 6">
            <a:extLst>
              <a:ext uri="{FF2B5EF4-FFF2-40B4-BE49-F238E27FC236}">
                <a16:creationId xmlns:a16="http://schemas.microsoft.com/office/drawing/2014/main" id="{7FB4C3E1-495D-437D-A1DB-87F3028BBA42}"/>
              </a:ext>
              <a:ext uri="{C183D7F6-B498-43B3-948B-1728B52AA6E4}">
                <adec:decorative xmlns:adec="http://schemas.microsoft.com/office/drawing/2017/decorative" val="1"/>
              </a:ext>
            </a:extLst>
          </p:cNvPr>
          <p:cNvCxnSpPr>
            <a:cxnSpLocks/>
          </p:cNvCxnSpPr>
          <p:nvPr userDrawn="1"/>
        </p:nvCxnSpPr>
        <p:spPr>
          <a:xfrm>
            <a:off x="9751536"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Content Placeholder 2">
            <a:extLst>
              <a:ext uri="{FF2B5EF4-FFF2-40B4-BE49-F238E27FC236}">
                <a16:creationId xmlns:a16="http://schemas.microsoft.com/office/drawing/2014/main" id="{6AAB131D-0F50-4923-96D1-8C59A3D8EEC3}"/>
              </a:ext>
            </a:extLst>
          </p:cNvPr>
          <p:cNvSpPr>
            <a:spLocks noGrp="1"/>
          </p:cNvSpPr>
          <p:nvPr>
            <p:ph sz="quarter" idx="13" hasCustomPrompt="1"/>
          </p:nvPr>
        </p:nvSpPr>
        <p:spPr>
          <a:xfrm>
            <a:off x="1762875" y="2386654"/>
            <a:ext cx="8663075" cy="3310890"/>
          </a:xfrm>
          <a:prstGeom prst="rect">
            <a:avLst/>
          </a:prstGeo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content</a:t>
            </a:r>
          </a:p>
        </p:txBody>
      </p:sp>
      <p:sp>
        <p:nvSpPr>
          <p:cNvPr id="8" name="Footer Placeholder 9">
            <a:extLst>
              <a:ext uri="{FF2B5EF4-FFF2-40B4-BE49-F238E27FC236}">
                <a16:creationId xmlns:a16="http://schemas.microsoft.com/office/drawing/2014/main" id="{F30DBE8A-9D17-4F79-86F8-9FEA11DF06E9}"/>
              </a:ext>
            </a:extLst>
          </p:cNvPr>
          <p:cNvSpPr>
            <a:spLocks noGrp="1"/>
          </p:cNvSpPr>
          <p:nvPr>
            <p:ph type="ftr" sz="quarter" idx="11"/>
          </p:nvPr>
        </p:nvSpPr>
        <p:spPr>
          <a:xfrm>
            <a:off x="715383" y="6356350"/>
            <a:ext cx="4539727" cy="365125"/>
          </a:xfrm>
        </p:spPr>
        <p:txBody>
          <a:bodyPr/>
          <a:lstStyle>
            <a:lvl1pPr>
              <a:defRPr/>
            </a:lvl1pPr>
          </a:lstStyle>
          <a:p>
            <a:r>
              <a:rPr lang="en-US" dirty="0"/>
              <a:t>PRESENTATION TITLE</a:t>
            </a:r>
          </a:p>
        </p:txBody>
      </p:sp>
      <p:sp>
        <p:nvSpPr>
          <p:cNvPr id="9" name="Date Placeholder 8">
            <a:extLst>
              <a:ext uri="{FF2B5EF4-FFF2-40B4-BE49-F238E27FC236}">
                <a16:creationId xmlns:a16="http://schemas.microsoft.com/office/drawing/2014/main" id="{FC9023F8-E1A8-4C1E-B745-6658DCD6718F}"/>
              </a:ext>
            </a:extLst>
          </p:cNvPr>
          <p:cNvSpPr>
            <a:spLocks noGrp="1"/>
          </p:cNvSpPr>
          <p:nvPr>
            <p:ph type="dt" sz="half" idx="10"/>
          </p:nvPr>
        </p:nvSpPr>
        <p:spPr>
          <a:xfrm>
            <a:off x="8369448" y="6356350"/>
            <a:ext cx="2592594" cy="365125"/>
          </a:xfrm>
        </p:spPr>
        <p:txBody>
          <a:bodyPr/>
          <a:lstStyle/>
          <a:p>
            <a:r>
              <a:rPr lang="en-US"/>
              <a:t>2/11/20XX</a:t>
            </a:r>
          </a:p>
        </p:txBody>
      </p:sp>
      <p:sp>
        <p:nvSpPr>
          <p:cNvPr id="10" name="Slide Number Placeholder 10">
            <a:extLst>
              <a:ext uri="{FF2B5EF4-FFF2-40B4-BE49-F238E27FC236}">
                <a16:creationId xmlns:a16="http://schemas.microsoft.com/office/drawing/2014/main" id="{E51CCEBF-A77A-4DDA-94D4-73646D552252}"/>
              </a:ext>
            </a:extLst>
          </p:cNvPr>
          <p:cNvSpPr>
            <a:spLocks noGrp="1"/>
          </p:cNvSpPr>
          <p:nvPr>
            <p:ph type="sldNum" sz="quarter" idx="12"/>
          </p:nvPr>
        </p:nvSpPr>
        <p:spPr>
          <a:xfrm>
            <a:off x="10919012" y="6356350"/>
            <a:ext cx="672354" cy="365125"/>
          </a:xfrm>
        </p:spPr>
        <p:txBody>
          <a:bodyPr/>
          <a:lstStyle/>
          <a:p>
            <a:fld id="{0303F77D-1BEF-481A-B8C1-15974ED46EB7}" type="slidenum">
              <a:rPr lang="en-US" smtClean="0"/>
              <a:t>‹#›</a:t>
            </a:fld>
            <a:endParaRPr lang="en-US"/>
          </a:p>
        </p:txBody>
      </p:sp>
    </p:spTree>
    <p:extLst>
      <p:ext uri="{BB962C8B-B14F-4D97-AF65-F5344CB8AC3E}">
        <p14:creationId xmlns:p14="http://schemas.microsoft.com/office/powerpoint/2010/main" val="35440947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6371D84D-B708-4A20-8D50-CDA4E3EC6F9C}"/>
              </a:ext>
            </a:extLst>
          </p:cNvPr>
          <p:cNvSpPr>
            <a:spLocks noGrp="1"/>
          </p:cNvSpPr>
          <p:nvPr>
            <p:ph type="pic" sz="quarter" idx="13" hasCustomPrompt="1"/>
          </p:nvPr>
        </p:nvSpPr>
        <p:spPr>
          <a:xfrm>
            <a:off x="0" y="0"/>
            <a:ext cx="12192000" cy="6858000"/>
          </a:xfrm>
          <a:custGeom>
            <a:avLst/>
            <a:gdLst>
              <a:gd name="connsiteX0" fmla="*/ 800476 w 12192000"/>
              <a:gd name="connsiteY0" fmla="*/ 6126480 h 6858000"/>
              <a:gd name="connsiteX1" fmla="*/ 800476 w 12192000"/>
              <a:gd name="connsiteY1" fmla="*/ 6144768 h 6858000"/>
              <a:gd name="connsiteX2" fmla="*/ 11407516 w 12192000"/>
              <a:gd name="connsiteY2" fmla="*/ 6144768 h 6858000"/>
              <a:gd name="connsiteX3" fmla="*/ 11407516 w 12192000"/>
              <a:gd name="connsiteY3" fmla="*/ 6126480 h 6858000"/>
              <a:gd name="connsiteX4" fmla="*/ 800476 w 12192000"/>
              <a:gd name="connsiteY4" fmla="*/ 701040 h 6858000"/>
              <a:gd name="connsiteX5" fmla="*/ 800476 w 12192000"/>
              <a:gd name="connsiteY5" fmla="*/ 746759 h 6858000"/>
              <a:gd name="connsiteX6" fmla="*/ 11407516 w 12192000"/>
              <a:gd name="connsiteY6" fmla="*/ 746759 h 6858000"/>
              <a:gd name="connsiteX7" fmla="*/ 11407516 w 12192000"/>
              <a:gd name="connsiteY7" fmla="*/ 701040 h 6858000"/>
              <a:gd name="connsiteX8" fmla="*/ 0 w 12192000"/>
              <a:gd name="connsiteY8" fmla="*/ 0 h 6858000"/>
              <a:gd name="connsiteX9" fmla="*/ 12192000 w 12192000"/>
              <a:gd name="connsiteY9" fmla="*/ 0 h 6858000"/>
              <a:gd name="connsiteX10" fmla="*/ 12192000 w 12192000"/>
              <a:gd name="connsiteY10" fmla="*/ 6858000 h 6858000"/>
              <a:gd name="connsiteX11" fmla="*/ 0 w 1219200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858000">
                <a:moveTo>
                  <a:pt x="800476" y="6126480"/>
                </a:moveTo>
                <a:lnTo>
                  <a:pt x="800476" y="6144768"/>
                </a:lnTo>
                <a:lnTo>
                  <a:pt x="11407516" y="6144768"/>
                </a:lnTo>
                <a:lnTo>
                  <a:pt x="11407516" y="6126480"/>
                </a:lnTo>
                <a:close/>
                <a:moveTo>
                  <a:pt x="800476" y="701040"/>
                </a:moveTo>
                <a:lnTo>
                  <a:pt x="800476" y="746759"/>
                </a:lnTo>
                <a:lnTo>
                  <a:pt x="11407516" y="746759"/>
                </a:lnTo>
                <a:lnTo>
                  <a:pt x="11407516" y="701040"/>
                </a:lnTo>
                <a:close/>
                <a:moveTo>
                  <a:pt x="0" y="0"/>
                </a:moveTo>
                <a:lnTo>
                  <a:pt x="12192000" y="0"/>
                </a:lnTo>
                <a:lnTo>
                  <a:pt x="12192000" y="6858000"/>
                </a:lnTo>
                <a:lnTo>
                  <a:pt x="0" y="6858000"/>
                </a:lnTo>
                <a:close/>
              </a:path>
            </a:pathLst>
          </a:custGeom>
        </p:spPr>
        <p:txBody>
          <a:bodyPr wrap="square">
            <a:noAutofit/>
          </a:bodyPr>
          <a:lstStyle>
            <a:lvl1pPr marL="0" indent="0" algn="ctr">
              <a:buNone/>
              <a:defRPr/>
            </a:lvl1pPr>
          </a:lstStyle>
          <a:p>
            <a:r>
              <a:rPr lang="en-US" dirty="0"/>
              <a:t>Insert photo here</a:t>
            </a:r>
          </a:p>
        </p:txBody>
      </p:sp>
      <p:sp>
        <p:nvSpPr>
          <p:cNvPr id="2" name="Title 1">
            <a:extLst>
              <a:ext uri="{FF2B5EF4-FFF2-40B4-BE49-F238E27FC236}">
                <a16:creationId xmlns:a16="http://schemas.microsoft.com/office/drawing/2014/main" id="{21A03AD3-C316-411C-9844-6C8D950DC403}"/>
              </a:ext>
            </a:extLst>
          </p:cNvPr>
          <p:cNvSpPr>
            <a:spLocks noGrp="1"/>
          </p:cNvSpPr>
          <p:nvPr>
            <p:ph type="title" hasCustomPrompt="1"/>
          </p:nvPr>
        </p:nvSpPr>
        <p:spPr>
          <a:xfrm>
            <a:off x="6601766" y="1837677"/>
            <a:ext cx="4930901" cy="2334828"/>
          </a:xfrm>
          <a:prstGeom prst="rect">
            <a:avLst/>
          </a:prstGeom>
        </p:spPr>
        <p:txBody>
          <a:bodyPr/>
          <a:lstStyle>
            <a:lvl1pPr algn="r">
              <a:defRPr cap="none">
                <a:solidFill>
                  <a:schemeClr val="bg1"/>
                </a:solidFill>
                <a:effectLst>
                  <a:outerShdw blurRad="38100" dist="38100" dir="2700000" algn="tl">
                    <a:srgbClr val="000000">
                      <a:alpha val="43137"/>
                    </a:srgbClr>
                  </a:outerShdw>
                </a:effectLst>
              </a:defRPr>
            </a:lvl1pPr>
          </a:lstStyle>
          <a:p>
            <a:r>
              <a:rPr lang="en-US" dirty="0"/>
              <a:t>Insert text here</a:t>
            </a:r>
          </a:p>
        </p:txBody>
      </p:sp>
      <p:sp>
        <p:nvSpPr>
          <p:cNvPr id="25" name="Subtitle 2">
            <a:extLst>
              <a:ext uri="{FF2B5EF4-FFF2-40B4-BE49-F238E27FC236}">
                <a16:creationId xmlns:a16="http://schemas.microsoft.com/office/drawing/2014/main" id="{F00A8C60-C81E-4C2C-AB11-00AE1AC04ECE}"/>
              </a:ext>
            </a:extLst>
          </p:cNvPr>
          <p:cNvSpPr>
            <a:spLocks noGrp="1"/>
          </p:cNvSpPr>
          <p:nvPr>
            <p:ph type="subTitle" idx="1" hasCustomPrompt="1"/>
          </p:nvPr>
        </p:nvSpPr>
        <p:spPr>
          <a:xfrm>
            <a:off x="6347532" y="4408305"/>
            <a:ext cx="5175797" cy="909420"/>
          </a:xfrm>
          <a:prstGeom prst="rect">
            <a:avLst/>
          </a:prstGeom>
        </p:spPr>
        <p:txBody>
          <a:bodyPr anchor="t">
            <a:normAutofit/>
          </a:bodyPr>
          <a:lstStyle>
            <a:lvl1pPr marL="0" indent="0" algn="r">
              <a:buNone/>
              <a:defRPr sz="2800">
                <a:solidFill>
                  <a:schemeClr val="bg1"/>
                </a:solidFill>
                <a:effectLst>
                  <a:outerShdw blurRad="38100" dist="38100" dir="2700000" algn="tl">
                    <a:srgbClr val="000000">
                      <a:alpha val="43137"/>
                    </a:srgbClr>
                  </a:outerShdw>
                </a:effectLst>
              </a:defRPr>
            </a:lvl1pPr>
          </a:lstStyle>
          <a:p>
            <a:r>
              <a:rPr lang="en-US" sz="1800" dirty="0">
                <a:solidFill>
                  <a:schemeClr val="bg1"/>
                </a:solidFill>
              </a:rPr>
              <a:t>Insert subtitle here</a:t>
            </a:r>
          </a:p>
        </p:txBody>
      </p:sp>
      <p:sp>
        <p:nvSpPr>
          <p:cNvPr id="14" name="Footer Placeholder 4">
            <a:extLst>
              <a:ext uri="{FF2B5EF4-FFF2-40B4-BE49-F238E27FC236}">
                <a16:creationId xmlns:a16="http://schemas.microsoft.com/office/drawing/2014/main" id="{9F7D24C8-FDC6-4FCE-85C6-520D6469380F}"/>
              </a:ext>
            </a:extLst>
          </p:cNvPr>
          <p:cNvSpPr>
            <a:spLocks noGrp="1"/>
          </p:cNvSpPr>
          <p:nvPr>
            <p:ph type="ftr" sz="quarter" idx="11"/>
          </p:nvPr>
        </p:nvSpPr>
        <p:spPr>
          <a:xfrm>
            <a:off x="715383" y="6356350"/>
            <a:ext cx="4539727" cy="365125"/>
          </a:xfrm>
        </p:spPr>
        <p:txBody>
          <a:bodyPr/>
          <a:lstStyle>
            <a:lvl1pPr>
              <a:defRPr>
                <a:solidFill>
                  <a:schemeClr val="bg1"/>
                </a:solidFill>
                <a:effectLst>
                  <a:outerShdw blurRad="38100" dist="38100" dir="2700000" algn="tl">
                    <a:srgbClr val="000000">
                      <a:alpha val="43137"/>
                    </a:srgbClr>
                  </a:outerShdw>
                </a:effectLst>
              </a:defRPr>
            </a:lvl1pPr>
          </a:lstStyle>
          <a:p>
            <a:r>
              <a:rPr lang="en-US"/>
              <a:t>PRESENTATION TITLE</a:t>
            </a:r>
            <a:endParaRPr lang="en-US" dirty="0"/>
          </a:p>
        </p:txBody>
      </p:sp>
      <p:sp>
        <p:nvSpPr>
          <p:cNvPr id="15" name="Date Placeholder 3">
            <a:extLst>
              <a:ext uri="{FF2B5EF4-FFF2-40B4-BE49-F238E27FC236}">
                <a16:creationId xmlns:a16="http://schemas.microsoft.com/office/drawing/2014/main" id="{450E2155-DD21-4098-82EF-B19C466B239E}"/>
              </a:ext>
            </a:extLst>
          </p:cNvPr>
          <p:cNvSpPr>
            <a:spLocks noGrp="1"/>
          </p:cNvSpPr>
          <p:nvPr>
            <p:ph type="dt" sz="half" idx="10"/>
          </p:nvPr>
        </p:nvSpPr>
        <p:spPr>
          <a:xfrm>
            <a:off x="8369448" y="6356350"/>
            <a:ext cx="2592594" cy="365125"/>
          </a:xfrm>
        </p:spPr>
        <p:txBody>
          <a:bodyPr/>
          <a:lstStyle>
            <a:lvl1pPr>
              <a:defRPr>
                <a:solidFill>
                  <a:schemeClr val="bg1"/>
                </a:solidFill>
                <a:effectLst>
                  <a:outerShdw blurRad="38100" dist="38100" dir="2700000" algn="tl">
                    <a:srgbClr val="000000">
                      <a:alpha val="43137"/>
                    </a:srgbClr>
                  </a:outerShdw>
                </a:effectLst>
              </a:defRPr>
            </a:lvl1pPr>
          </a:lstStyle>
          <a:p>
            <a:r>
              <a:rPr lang="en-US"/>
              <a:t>2/11/20XX</a:t>
            </a:r>
          </a:p>
        </p:txBody>
      </p:sp>
      <p:sp>
        <p:nvSpPr>
          <p:cNvPr id="16" name="Slide Number Placeholder 5">
            <a:extLst>
              <a:ext uri="{FF2B5EF4-FFF2-40B4-BE49-F238E27FC236}">
                <a16:creationId xmlns:a16="http://schemas.microsoft.com/office/drawing/2014/main" id="{130CB194-35B9-4229-9CFE-5C3B911EC2A3}"/>
              </a:ext>
            </a:extLst>
          </p:cNvPr>
          <p:cNvSpPr>
            <a:spLocks noGrp="1"/>
          </p:cNvSpPr>
          <p:nvPr>
            <p:ph type="sldNum" sz="quarter" idx="12"/>
          </p:nvPr>
        </p:nvSpPr>
        <p:spPr>
          <a:xfrm>
            <a:off x="10919012" y="6356350"/>
            <a:ext cx="672354" cy="365125"/>
          </a:xfrm>
        </p:spPr>
        <p:txBody>
          <a:bodyPr/>
          <a:lstStyle>
            <a:lvl1pPr>
              <a:defRPr>
                <a:solidFill>
                  <a:schemeClr val="bg1"/>
                </a:solidFill>
                <a:effectLst>
                  <a:outerShdw blurRad="38100" dist="38100" dir="2700000" algn="tl">
                    <a:srgbClr val="000000">
                      <a:alpha val="43137"/>
                    </a:srgbClr>
                  </a:outerShdw>
                </a:effectLst>
              </a:defRPr>
            </a:lvl1pPr>
          </a:lstStyle>
          <a:p>
            <a:fld id="{A2AE2B76-F97F-4BE2-8670-72276A5F21A5}" type="slidenum">
              <a:rPr lang="en-US" smtClean="0"/>
              <a:pPr/>
              <a:t>‹#›</a:t>
            </a:fld>
            <a:endParaRPr lang="en-US"/>
          </a:p>
        </p:txBody>
      </p:sp>
      <p:cxnSp>
        <p:nvCxnSpPr>
          <p:cNvPr id="8" name="Straight Connector 7">
            <a:extLst>
              <a:ext uri="{FF2B5EF4-FFF2-40B4-BE49-F238E27FC236}">
                <a16:creationId xmlns:a16="http://schemas.microsoft.com/office/drawing/2014/main" id="{EBDF219B-DD0E-4D26-8B59-3FE43A252543}"/>
              </a:ext>
              <a:ext uri="{C183D7F6-B498-43B3-948B-1728B52AA6E4}">
                <adec:decorative xmlns:adec="http://schemas.microsoft.com/office/drawing/2017/decorative" val="1"/>
              </a:ext>
            </a:extLst>
          </p:cNvPr>
          <p:cNvCxnSpPr>
            <a:cxnSpLocks/>
          </p:cNvCxnSpPr>
          <p:nvPr userDrawn="1"/>
        </p:nvCxnSpPr>
        <p:spPr>
          <a:xfrm>
            <a:off x="800476" y="723900"/>
            <a:ext cx="10610474" cy="0"/>
          </a:xfrm>
          <a:prstGeom prst="line">
            <a:avLst/>
          </a:prstGeom>
          <a:ln w="44450">
            <a:solidFill>
              <a:srgbClr val="FFFFFF"/>
            </a:solidFill>
          </a:ln>
          <a:effectLst>
            <a:outerShdw blurRad="50800" dist="25400" dir="2700000" sx="99000" sy="99000" algn="tl" rotWithShape="0">
              <a:prstClr val="black">
                <a:alpha val="20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731801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9" name="Title 2">
            <a:extLst>
              <a:ext uri="{FF2B5EF4-FFF2-40B4-BE49-F238E27FC236}">
                <a16:creationId xmlns:a16="http://schemas.microsoft.com/office/drawing/2014/main" id="{1DFFB204-6AE4-4FC9-9B60-312D7206B03F}"/>
              </a:ext>
            </a:extLst>
          </p:cNvPr>
          <p:cNvSpPr>
            <a:spLocks noGrp="1"/>
          </p:cNvSpPr>
          <p:nvPr>
            <p:ph type="title"/>
          </p:nvPr>
        </p:nvSpPr>
        <p:spPr>
          <a:xfrm>
            <a:off x="695325" y="888999"/>
            <a:ext cx="10798176" cy="1051914"/>
          </a:xfrm>
          <a:prstGeom prst="rect">
            <a:avLst/>
          </a:prstGeom>
        </p:spPr>
        <p:txBody>
          <a:bodyPr/>
          <a:lstStyle/>
          <a:p>
            <a:r>
              <a:rPr lang="en-US"/>
              <a:t>Click to edit Master title style</a:t>
            </a:r>
            <a:endParaRPr lang="en-US" dirty="0"/>
          </a:p>
        </p:txBody>
      </p:sp>
      <p:sp>
        <p:nvSpPr>
          <p:cNvPr id="8" name="Content Placeholder 2">
            <a:extLst>
              <a:ext uri="{FF2B5EF4-FFF2-40B4-BE49-F238E27FC236}">
                <a16:creationId xmlns:a16="http://schemas.microsoft.com/office/drawing/2014/main" id="{9254F317-DDB0-4841-A973-FFC12960827B}"/>
              </a:ext>
            </a:extLst>
          </p:cNvPr>
          <p:cNvSpPr>
            <a:spLocks noGrp="1"/>
          </p:cNvSpPr>
          <p:nvPr>
            <p:ph sz="quarter" idx="13" hasCustomPrompt="1"/>
          </p:nvPr>
        </p:nvSpPr>
        <p:spPr>
          <a:xfrm>
            <a:off x="390669" y="1789993"/>
            <a:ext cx="11407487" cy="4351338"/>
          </a:xfrm>
          <a:prstGeom prst="rect">
            <a:avLst/>
          </a:prstGeo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content</a:t>
            </a:r>
          </a:p>
        </p:txBody>
      </p:sp>
      <p:cxnSp>
        <p:nvCxnSpPr>
          <p:cNvPr id="10" name="Straight Connector 9">
            <a:extLst>
              <a:ext uri="{FF2B5EF4-FFF2-40B4-BE49-F238E27FC236}">
                <a16:creationId xmlns:a16="http://schemas.microsoft.com/office/drawing/2014/main" id="{E7B3A45C-71C1-4ADC-89E0-AF6924CA17F4}"/>
              </a:ext>
              <a:ext uri="{C183D7F6-B498-43B3-948B-1728B52AA6E4}">
                <adec:decorative xmlns:adec="http://schemas.microsoft.com/office/drawing/2017/decorative" val="1"/>
              </a:ext>
            </a:extLst>
          </p:cNvPr>
          <p:cNvCxnSpPr>
            <a:cxnSpLocks/>
          </p:cNvCxnSpPr>
          <p:nvPr userDrawn="1"/>
        </p:nvCxnSpPr>
        <p:spPr>
          <a:xfrm>
            <a:off x="8001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Footer Placeholder 9">
            <a:extLst>
              <a:ext uri="{FF2B5EF4-FFF2-40B4-BE49-F238E27FC236}">
                <a16:creationId xmlns:a16="http://schemas.microsoft.com/office/drawing/2014/main" id="{B9239148-0308-46C3-9FF0-4027CC8E85E7}"/>
              </a:ext>
            </a:extLst>
          </p:cNvPr>
          <p:cNvSpPr>
            <a:spLocks noGrp="1"/>
          </p:cNvSpPr>
          <p:nvPr>
            <p:ph type="ftr" sz="quarter" idx="11"/>
          </p:nvPr>
        </p:nvSpPr>
        <p:spPr>
          <a:xfrm>
            <a:off x="715383" y="6356350"/>
            <a:ext cx="4539727" cy="365125"/>
          </a:xfrm>
        </p:spPr>
        <p:txBody>
          <a:bodyPr/>
          <a:lstStyle>
            <a:lvl1pPr>
              <a:defRPr/>
            </a:lvl1pPr>
          </a:lstStyle>
          <a:p>
            <a:r>
              <a:rPr lang="en-US" dirty="0"/>
              <a:t>PRESENTATION TITLE</a:t>
            </a:r>
          </a:p>
        </p:txBody>
      </p:sp>
      <p:sp>
        <p:nvSpPr>
          <p:cNvPr id="13" name="Date Placeholder 8">
            <a:extLst>
              <a:ext uri="{FF2B5EF4-FFF2-40B4-BE49-F238E27FC236}">
                <a16:creationId xmlns:a16="http://schemas.microsoft.com/office/drawing/2014/main" id="{774C5953-38DD-4451-A5AA-9A578D59365B}"/>
              </a:ext>
            </a:extLst>
          </p:cNvPr>
          <p:cNvSpPr>
            <a:spLocks noGrp="1"/>
          </p:cNvSpPr>
          <p:nvPr>
            <p:ph type="dt" sz="half" idx="10"/>
          </p:nvPr>
        </p:nvSpPr>
        <p:spPr>
          <a:xfrm>
            <a:off x="8369448" y="6356350"/>
            <a:ext cx="2592594" cy="365125"/>
          </a:xfrm>
        </p:spPr>
        <p:txBody>
          <a:bodyPr/>
          <a:lstStyle/>
          <a:p>
            <a:r>
              <a:rPr lang="en-US"/>
              <a:t>2/11/20XX</a:t>
            </a:r>
          </a:p>
        </p:txBody>
      </p:sp>
      <p:sp>
        <p:nvSpPr>
          <p:cNvPr id="14" name="Slide Number Placeholder 10">
            <a:extLst>
              <a:ext uri="{FF2B5EF4-FFF2-40B4-BE49-F238E27FC236}">
                <a16:creationId xmlns:a16="http://schemas.microsoft.com/office/drawing/2014/main" id="{39D06D66-ACB3-4B9C-B4EB-FC3EC5BD75A6}"/>
              </a:ext>
            </a:extLst>
          </p:cNvPr>
          <p:cNvSpPr>
            <a:spLocks noGrp="1"/>
          </p:cNvSpPr>
          <p:nvPr>
            <p:ph type="sldNum" sz="quarter" idx="12"/>
          </p:nvPr>
        </p:nvSpPr>
        <p:spPr>
          <a:xfrm>
            <a:off x="10919012" y="6356350"/>
            <a:ext cx="672354" cy="365125"/>
          </a:xfrm>
        </p:spPr>
        <p:txBody>
          <a:bodyPr/>
          <a:lstStyle/>
          <a:p>
            <a:fld id="{0303F77D-1BEF-481A-B8C1-15974ED46EB7}" type="slidenum">
              <a:rPr lang="en-US" smtClean="0"/>
              <a:t>‹#›</a:t>
            </a:fld>
            <a:endParaRPr lang="en-US"/>
          </a:p>
        </p:txBody>
      </p:sp>
    </p:spTree>
    <p:extLst>
      <p:ext uri="{BB962C8B-B14F-4D97-AF65-F5344CB8AC3E}">
        <p14:creationId xmlns:p14="http://schemas.microsoft.com/office/powerpoint/2010/main" val="6522029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8" name="Title 2">
            <a:extLst>
              <a:ext uri="{FF2B5EF4-FFF2-40B4-BE49-F238E27FC236}">
                <a16:creationId xmlns:a16="http://schemas.microsoft.com/office/drawing/2014/main" id="{BCC9BE23-A0EC-4866-A7A4-FD7255EF8F5E}"/>
              </a:ext>
            </a:extLst>
          </p:cNvPr>
          <p:cNvSpPr>
            <a:spLocks noGrp="1"/>
          </p:cNvSpPr>
          <p:nvPr>
            <p:ph type="title"/>
          </p:nvPr>
        </p:nvSpPr>
        <p:spPr>
          <a:xfrm>
            <a:off x="695325" y="888999"/>
            <a:ext cx="10798176" cy="1051914"/>
          </a:xfrm>
          <a:prstGeom prst="rect">
            <a:avLst/>
          </a:prstGeom>
        </p:spPr>
        <p:txBody>
          <a:bodyPr/>
          <a:lstStyle/>
          <a:p>
            <a:r>
              <a:rPr lang="en-US"/>
              <a:t>Click to edit Master title style</a:t>
            </a:r>
            <a:endParaRPr lang="en-US" dirty="0"/>
          </a:p>
        </p:txBody>
      </p:sp>
      <p:cxnSp>
        <p:nvCxnSpPr>
          <p:cNvPr id="9" name="Straight Connector 8">
            <a:extLst>
              <a:ext uri="{FF2B5EF4-FFF2-40B4-BE49-F238E27FC236}">
                <a16:creationId xmlns:a16="http://schemas.microsoft.com/office/drawing/2014/main" id="{203BC10E-3DDD-4EC5-BD6D-D8D180BF3990}"/>
              </a:ext>
              <a:ext uri="{C183D7F6-B498-43B3-948B-1728B52AA6E4}">
                <adec:decorative xmlns:adec="http://schemas.microsoft.com/office/drawing/2017/decorative" val="1"/>
              </a:ext>
            </a:extLst>
          </p:cNvPr>
          <p:cNvCxnSpPr>
            <a:cxnSpLocks/>
          </p:cNvCxnSpPr>
          <p:nvPr userDrawn="1"/>
        </p:nvCxnSpPr>
        <p:spPr>
          <a:xfrm>
            <a:off x="8001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Content Placeholder 2">
            <a:extLst>
              <a:ext uri="{FF2B5EF4-FFF2-40B4-BE49-F238E27FC236}">
                <a16:creationId xmlns:a16="http://schemas.microsoft.com/office/drawing/2014/main" id="{1FD4AD3C-6727-49EE-9625-F87A6B8AE0B7}"/>
              </a:ext>
            </a:extLst>
          </p:cNvPr>
          <p:cNvSpPr>
            <a:spLocks noGrp="1"/>
          </p:cNvSpPr>
          <p:nvPr>
            <p:ph sz="quarter" idx="13" hasCustomPrompt="1"/>
          </p:nvPr>
        </p:nvSpPr>
        <p:spPr>
          <a:xfrm>
            <a:off x="695326" y="1940913"/>
            <a:ext cx="10798176" cy="4021586"/>
          </a:xfrm>
          <a:prstGeom prst="rect">
            <a:avLst/>
          </a:prstGeo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content</a:t>
            </a:r>
          </a:p>
        </p:txBody>
      </p:sp>
      <p:sp>
        <p:nvSpPr>
          <p:cNvPr id="10" name="Footer Placeholder 9">
            <a:extLst>
              <a:ext uri="{FF2B5EF4-FFF2-40B4-BE49-F238E27FC236}">
                <a16:creationId xmlns:a16="http://schemas.microsoft.com/office/drawing/2014/main" id="{4489FA96-DDCF-4A83-91EB-4F5F6179F0D0}"/>
              </a:ext>
            </a:extLst>
          </p:cNvPr>
          <p:cNvSpPr>
            <a:spLocks noGrp="1"/>
          </p:cNvSpPr>
          <p:nvPr>
            <p:ph type="ftr" sz="quarter" idx="11"/>
          </p:nvPr>
        </p:nvSpPr>
        <p:spPr>
          <a:xfrm>
            <a:off x="715383" y="6356350"/>
            <a:ext cx="4539727" cy="365125"/>
          </a:xfrm>
        </p:spPr>
        <p:txBody>
          <a:bodyPr/>
          <a:lstStyle>
            <a:lvl1pPr>
              <a:defRPr/>
            </a:lvl1pPr>
          </a:lstStyle>
          <a:p>
            <a:r>
              <a:rPr lang="en-US" dirty="0"/>
              <a:t>PRESENTATION TITLE</a:t>
            </a:r>
          </a:p>
        </p:txBody>
      </p:sp>
      <p:sp>
        <p:nvSpPr>
          <p:cNvPr id="11" name="Date Placeholder 8">
            <a:extLst>
              <a:ext uri="{FF2B5EF4-FFF2-40B4-BE49-F238E27FC236}">
                <a16:creationId xmlns:a16="http://schemas.microsoft.com/office/drawing/2014/main" id="{F7CC7848-0B2C-4FBE-96B0-0717CC5A9FF1}"/>
              </a:ext>
            </a:extLst>
          </p:cNvPr>
          <p:cNvSpPr>
            <a:spLocks noGrp="1"/>
          </p:cNvSpPr>
          <p:nvPr>
            <p:ph type="dt" sz="half" idx="10"/>
          </p:nvPr>
        </p:nvSpPr>
        <p:spPr>
          <a:xfrm>
            <a:off x="8369448" y="6356350"/>
            <a:ext cx="2592594" cy="365125"/>
          </a:xfrm>
        </p:spPr>
        <p:txBody>
          <a:bodyPr/>
          <a:lstStyle/>
          <a:p>
            <a:r>
              <a:rPr lang="en-US"/>
              <a:t>2/11/20XX</a:t>
            </a:r>
          </a:p>
        </p:txBody>
      </p:sp>
      <p:sp>
        <p:nvSpPr>
          <p:cNvPr id="12" name="Slide Number Placeholder 10">
            <a:extLst>
              <a:ext uri="{FF2B5EF4-FFF2-40B4-BE49-F238E27FC236}">
                <a16:creationId xmlns:a16="http://schemas.microsoft.com/office/drawing/2014/main" id="{4CD16377-DD1B-4262-BDAE-760577F5B81D}"/>
              </a:ext>
            </a:extLst>
          </p:cNvPr>
          <p:cNvSpPr>
            <a:spLocks noGrp="1"/>
          </p:cNvSpPr>
          <p:nvPr>
            <p:ph type="sldNum" sz="quarter" idx="12"/>
          </p:nvPr>
        </p:nvSpPr>
        <p:spPr>
          <a:xfrm>
            <a:off x="10919012" y="6356350"/>
            <a:ext cx="672354" cy="365125"/>
          </a:xfrm>
        </p:spPr>
        <p:txBody>
          <a:bodyPr/>
          <a:lstStyle/>
          <a:p>
            <a:fld id="{0303F77D-1BEF-481A-B8C1-15974ED46EB7}" type="slidenum">
              <a:rPr lang="en-US" smtClean="0"/>
              <a:t>‹#›</a:t>
            </a:fld>
            <a:endParaRPr lang="en-US"/>
          </a:p>
        </p:txBody>
      </p:sp>
    </p:spTree>
    <p:extLst>
      <p:ext uri="{BB962C8B-B14F-4D97-AF65-F5344CB8AC3E}">
        <p14:creationId xmlns:p14="http://schemas.microsoft.com/office/powerpoint/2010/main" val="36970668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21DD1378-7C96-4079-B44C-3D86B4657596}"/>
              </a:ext>
            </a:extLst>
          </p:cNvPr>
          <p:cNvSpPr>
            <a:spLocks noGrp="1"/>
          </p:cNvSpPr>
          <p:nvPr>
            <p:ph type="dt" sz="half" idx="2"/>
          </p:nvPr>
        </p:nvSpPr>
        <p:spPr>
          <a:xfrm>
            <a:off x="8369448" y="6356350"/>
            <a:ext cx="2592594" cy="365125"/>
          </a:xfrm>
          <a:prstGeom prst="rect">
            <a:avLst/>
          </a:prstGeom>
        </p:spPr>
        <p:txBody>
          <a:bodyPr vert="horz" lIns="91440" tIns="45720" rIns="91440" bIns="45720" rtlCol="0" anchor="ctr"/>
          <a:lstStyle>
            <a:lvl1pPr algn="r">
              <a:defRPr sz="1050">
                <a:solidFill>
                  <a:schemeClr val="tx1"/>
                </a:solidFill>
                <a:latin typeface="+mj-lt"/>
              </a:defRPr>
            </a:lvl1pPr>
          </a:lstStyle>
          <a:p>
            <a:r>
              <a:rPr lang="en-US"/>
              <a:t>2/11/20XX</a:t>
            </a:r>
            <a:endParaRPr lang="en-US" dirty="0"/>
          </a:p>
        </p:txBody>
      </p:sp>
      <p:sp>
        <p:nvSpPr>
          <p:cNvPr id="5" name="Footer Placeholder 4">
            <a:extLst>
              <a:ext uri="{FF2B5EF4-FFF2-40B4-BE49-F238E27FC236}">
                <a16:creationId xmlns:a16="http://schemas.microsoft.com/office/drawing/2014/main" id="{D19B6B78-577F-43F5-BAEE-BF72484C9850}"/>
              </a:ext>
            </a:extLst>
          </p:cNvPr>
          <p:cNvSpPr>
            <a:spLocks noGrp="1"/>
          </p:cNvSpPr>
          <p:nvPr>
            <p:ph type="ftr" sz="quarter" idx="3"/>
          </p:nvPr>
        </p:nvSpPr>
        <p:spPr>
          <a:xfrm>
            <a:off x="715383" y="6356350"/>
            <a:ext cx="4539727" cy="365125"/>
          </a:xfrm>
          <a:prstGeom prst="rect">
            <a:avLst/>
          </a:prstGeom>
        </p:spPr>
        <p:txBody>
          <a:bodyPr vert="horz" lIns="91440" tIns="45720" rIns="91440" bIns="45720" rtlCol="0" anchor="ctr"/>
          <a:lstStyle>
            <a:lvl1pPr algn="l">
              <a:defRPr sz="1050">
                <a:solidFill>
                  <a:schemeClr val="tx1"/>
                </a:solidFill>
                <a:latin typeface="+mj-lt"/>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A8CC75B8-AF8F-4D8A-9B3D-D1951A64BADB}"/>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800">
                <a:solidFill>
                  <a:schemeClr val="tx1"/>
                </a:solidFill>
              </a:defRPr>
            </a:lvl1p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28664708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hdr="0"/>
  <p:txStyles>
    <p:title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672">
          <p15:clr>
            <a:srgbClr val="F26B43"/>
          </p15:clr>
        </p15:guide>
        <p15:guide id="4" orient="horz" pos="912">
          <p15:clr>
            <a:srgbClr val="F26B43"/>
          </p15:clr>
        </p15:guide>
        <p15:guide id="5" pos="7176">
          <p15:clr>
            <a:srgbClr val="F26B43"/>
          </p15:clr>
        </p15:guide>
        <p15:guide id="6" pos="504">
          <p15:clr>
            <a:srgbClr val="F26B43"/>
          </p15:clr>
        </p15:guide>
        <p15:guide id="7" orient="horz" pos="3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2" Type="http://schemas.openxmlformats.org/officeDocument/2006/relationships/hyperlink" Target="http://exist-db.org/exist/apps/homepage/index.html" TargetMode="External"/><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3AE5B2F-2CD3-4E51-91D5-FEF8CE8FEFA9}"/>
              </a:ext>
            </a:extLst>
          </p:cNvPr>
          <p:cNvSpPr>
            <a:spLocks noGrp="1"/>
          </p:cNvSpPr>
          <p:nvPr>
            <p:ph type="ctrTitle"/>
          </p:nvPr>
        </p:nvSpPr>
        <p:spPr>
          <a:xfrm>
            <a:off x="685800" y="908651"/>
            <a:ext cx="3620882" cy="3640345"/>
          </a:xfrm>
        </p:spPr>
        <p:txBody>
          <a:bodyPr anchor="t">
            <a:normAutofit/>
          </a:bodyPr>
          <a:lstStyle/>
          <a:p>
            <a:r>
              <a:rPr lang="en-US" dirty="0"/>
              <a:t>XSLT and XQuery</a:t>
            </a:r>
          </a:p>
        </p:txBody>
      </p:sp>
      <p:pic>
        <p:nvPicPr>
          <p:cNvPr id="5" name="Picture 4" descr="A picture containing sky, light&#10;&#10;Description automatically generated">
            <a:extLst>
              <a:ext uri="{FF2B5EF4-FFF2-40B4-BE49-F238E27FC236}">
                <a16:creationId xmlns:a16="http://schemas.microsoft.com/office/drawing/2014/main" id="{55F94845-1AE8-83A0-B342-B1F38A55C1BF}"/>
              </a:ext>
            </a:extLst>
          </p:cNvPr>
          <p:cNvPicPr>
            <a:picLocks noChangeAspect="1"/>
          </p:cNvPicPr>
          <p:nvPr/>
        </p:nvPicPr>
        <p:blipFill>
          <a:blip r:embed="rId2"/>
          <a:stretch>
            <a:fillRect/>
          </a:stretch>
        </p:blipFill>
        <p:spPr>
          <a:xfrm>
            <a:off x="4876158" y="987338"/>
            <a:ext cx="7315841" cy="4883323"/>
          </a:xfrm>
          <a:prstGeom prst="rect">
            <a:avLst/>
          </a:prstGeom>
          <a:noFill/>
        </p:spPr>
      </p:pic>
    </p:spTree>
    <p:extLst>
      <p:ext uri="{BB962C8B-B14F-4D97-AF65-F5344CB8AC3E}">
        <p14:creationId xmlns:p14="http://schemas.microsoft.com/office/powerpoint/2010/main" val="16334383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13088A-3C43-7782-A4AD-1BFF26836F17}"/>
              </a:ext>
            </a:extLst>
          </p:cNvPr>
          <p:cNvSpPr>
            <a:spLocks noGrp="1"/>
          </p:cNvSpPr>
          <p:nvPr>
            <p:ph type="title"/>
          </p:nvPr>
        </p:nvSpPr>
        <p:spPr/>
        <p:txBody>
          <a:bodyPr/>
          <a:lstStyle/>
          <a:p>
            <a:r>
              <a:rPr lang="en-US" dirty="0"/>
              <a:t>Taking What you Need</a:t>
            </a:r>
          </a:p>
        </p:txBody>
      </p:sp>
      <p:sp>
        <p:nvSpPr>
          <p:cNvPr id="10" name="Content Placeholder 9">
            <a:extLst>
              <a:ext uri="{FF2B5EF4-FFF2-40B4-BE49-F238E27FC236}">
                <a16:creationId xmlns:a16="http://schemas.microsoft.com/office/drawing/2014/main" id="{91E15A99-3972-55A1-1D7D-1EF0993C81AA}"/>
              </a:ext>
            </a:extLst>
          </p:cNvPr>
          <p:cNvSpPr>
            <a:spLocks noGrp="1"/>
          </p:cNvSpPr>
          <p:nvPr>
            <p:ph sz="quarter" idx="13"/>
          </p:nvPr>
        </p:nvSpPr>
        <p:spPr/>
        <p:txBody>
          <a:bodyPr/>
          <a:lstStyle/>
          <a:p>
            <a:r>
              <a:rPr lang="en-US" dirty="0"/>
              <a:t>Most of the front matter for the Fall2022 XSLT is far more complex than anything the Weird Corpus needs right now, or that I anticipate it needing in the future. For now, a simpler expression of front matter works best for me. </a:t>
            </a:r>
          </a:p>
        </p:txBody>
      </p:sp>
      <p:sp>
        <p:nvSpPr>
          <p:cNvPr id="9" name="Slide Number Placeholder 8">
            <a:extLst>
              <a:ext uri="{FF2B5EF4-FFF2-40B4-BE49-F238E27FC236}">
                <a16:creationId xmlns:a16="http://schemas.microsoft.com/office/drawing/2014/main" id="{1C8F3CDC-6848-4EA3-454C-2FB5DA12B038}"/>
              </a:ext>
            </a:extLst>
          </p:cNvPr>
          <p:cNvSpPr>
            <a:spLocks noGrp="1"/>
          </p:cNvSpPr>
          <p:nvPr>
            <p:ph type="sldNum" sz="quarter" idx="12"/>
          </p:nvPr>
        </p:nvSpPr>
        <p:spPr/>
        <p:txBody>
          <a:bodyPr/>
          <a:lstStyle/>
          <a:p>
            <a:fld id="{E30AF5A0-43BB-4336-8627-9123B9144D80}" type="slidenum">
              <a:rPr lang="en-US" smtClean="0"/>
              <a:t>10</a:t>
            </a:fld>
            <a:endParaRPr lang="en-US"/>
          </a:p>
        </p:txBody>
      </p:sp>
    </p:spTree>
    <p:extLst>
      <p:ext uri="{BB962C8B-B14F-4D97-AF65-F5344CB8AC3E}">
        <p14:creationId xmlns:p14="http://schemas.microsoft.com/office/powerpoint/2010/main" val="37466885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2ACA57-905D-F5B1-E7C7-980AD917FA72}"/>
              </a:ext>
            </a:extLst>
          </p:cNvPr>
          <p:cNvSpPr>
            <a:spLocks noGrp="1"/>
          </p:cNvSpPr>
          <p:nvPr>
            <p:ph type="title"/>
          </p:nvPr>
        </p:nvSpPr>
        <p:spPr/>
        <p:txBody>
          <a:bodyPr/>
          <a:lstStyle/>
          <a:p>
            <a:r>
              <a:rPr lang="en-US" dirty="0"/>
              <a:t>Structural Elements Templates</a:t>
            </a:r>
          </a:p>
        </p:txBody>
      </p:sp>
      <p:sp>
        <p:nvSpPr>
          <p:cNvPr id="3" name="Text Placeholder 2">
            <a:extLst>
              <a:ext uri="{FF2B5EF4-FFF2-40B4-BE49-F238E27FC236}">
                <a16:creationId xmlns:a16="http://schemas.microsoft.com/office/drawing/2014/main" id="{B073C8F9-65B6-2529-E439-F60D1C0CB28C}"/>
              </a:ext>
            </a:extLst>
          </p:cNvPr>
          <p:cNvSpPr>
            <a:spLocks noGrp="1"/>
          </p:cNvSpPr>
          <p:nvPr>
            <p:ph type="body" sz="quarter" idx="15"/>
          </p:nvPr>
        </p:nvSpPr>
        <p:spPr/>
        <p:txBody>
          <a:bodyPr/>
          <a:lstStyle/>
          <a:p>
            <a:r>
              <a:rPr lang="en-US" dirty="0"/>
              <a:t>Fall2022.xsl</a:t>
            </a:r>
          </a:p>
        </p:txBody>
      </p:sp>
      <p:sp>
        <p:nvSpPr>
          <p:cNvPr id="4" name="Content Placeholder 3">
            <a:extLst>
              <a:ext uri="{FF2B5EF4-FFF2-40B4-BE49-F238E27FC236}">
                <a16:creationId xmlns:a16="http://schemas.microsoft.com/office/drawing/2014/main" id="{DD9D7223-2931-32B7-1831-60C67782E0C8}"/>
              </a:ext>
            </a:extLst>
          </p:cNvPr>
          <p:cNvSpPr>
            <a:spLocks noGrp="1"/>
          </p:cNvSpPr>
          <p:nvPr>
            <p:ph idx="1"/>
          </p:nvPr>
        </p:nvSpPr>
        <p:spPr>
          <a:xfrm>
            <a:off x="800099" y="2551175"/>
            <a:ext cx="10591801" cy="3584581"/>
          </a:xfrm>
        </p:spPr>
        <p:txBody>
          <a:bodyPr>
            <a:normAutofit/>
          </a:bodyPr>
          <a:lstStyle/>
          <a:p>
            <a:r>
              <a:rPr lang="en-US" dirty="0"/>
              <a:t>Wraps all TEI &lt;div&gt; elements in an HTML &lt;div&gt; and converts the TEI @type attribute to an HTML @class attribute. </a:t>
            </a:r>
          </a:p>
          <a:p>
            <a:r>
              <a:rPr lang="en-US" dirty="0"/>
              <a:t>Changes TEI &lt;head&gt; to HTML &lt;header&gt;</a:t>
            </a:r>
          </a:p>
          <a:p>
            <a:r>
              <a:rPr lang="en-US" dirty="0"/>
              <a:t>Allows for @rend or @type attributes on TEI &lt;p&gt; elements to become HTML @class attributes. </a:t>
            </a:r>
          </a:p>
          <a:p>
            <a:r>
              <a:rPr lang="en-US" dirty="0"/>
              <a:t>Wraps all TEI &lt;lg&gt; in an HTML &lt;span class=“stanza”&gt; </a:t>
            </a:r>
          </a:p>
          <a:p>
            <a:r>
              <a:rPr lang="en-US" dirty="0"/>
              <a:t>Gives TEI &lt;l&gt; elements the ability to be numbered.</a:t>
            </a:r>
          </a:p>
          <a:p>
            <a:r>
              <a:rPr lang="en-US" dirty="0"/>
              <a:t>Converts TEI table structures to HTML table structures</a:t>
            </a:r>
          </a:p>
          <a:p>
            <a:r>
              <a:rPr lang="en-US" dirty="0"/>
              <a:t>Allows TEI &lt;</a:t>
            </a:r>
            <a:r>
              <a:rPr lang="en-US" dirty="0" err="1"/>
              <a:t>lb</a:t>
            </a:r>
            <a:r>
              <a:rPr lang="en-US" dirty="0"/>
              <a:t> rend=“</a:t>
            </a:r>
            <a:r>
              <a:rPr lang="en-US" dirty="0" err="1"/>
              <a:t>hr</a:t>
            </a:r>
            <a:r>
              <a:rPr lang="en-US" dirty="0"/>
              <a:t>”/&gt; to appear as horizontal rules in HTML. </a:t>
            </a:r>
          </a:p>
          <a:p>
            <a:r>
              <a:rPr lang="en-US" dirty="0"/>
              <a:t>Allows for the creation of glossaries from TEI &lt;list&gt; &lt;item&gt; and &lt;term&gt; elements. </a:t>
            </a:r>
          </a:p>
        </p:txBody>
      </p:sp>
      <p:sp>
        <p:nvSpPr>
          <p:cNvPr id="9" name="Slide Number Placeholder 8">
            <a:extLst>
              <a:ext uri="{FF2B5EF4-FFF2-40B4-BE49-F238E27FC236}">
                <a16:creationId xmlns:a16="http://schemas.microsoft.com/office/drawing/2014/main" id="{09022759-7643-804B-88FA-ECE097F54A3F}"/>
              </a:ext>
            </a:extLst>
          </p:cNvPr>
          <p:cNvSpPr>
            <a:spLocks noGrp="1"/>
          </p:cNvSpPr>
          <p:nvPr>
            <p:ph type="sldNum" sz="quarter" idx="12"/>
          </p:nvPr>
        </p:nvSpPr>
        <p:spPr/>
        <p:txBody>
          <a:bodyPr/>
          <a:lstStyle/>
          <a:p>
            <a:fld id="{E30AF5A0-43BB-4336-8627-9123B9144D80}" type="slidenum">
              <a:rPr lang="en-US" smtClean="0"/>
              <a:t>11</a:t>
            </a:fld>
            <a:endParaRPr lang="en-US"/>
          </a:p>
        </p:txBody>
      </p:sp>
    </p:spTree>
    <p:extLst>
      <p:ext uri="{BB962C8B-B14F-4D97-AF65-F5344CB8AC3E}">
        <p14:creationId xmlns:p14="http://schemas.microsoft.com/office/powerpoint/2010/main" val="24968639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20154ED3-0D55-1887-C127-54B073032611}"/>
              </a:ext>
            </a:extLst>
          </p:cNvPr>
          <p:cNvSpPr>
            <a:spLocks noGrp="1"/>
          </p:cNvSpPr>
          <p:nvPr>
            <p:ph type="title"/>
          </p:nvPr>
        </p:nvSpPr>
        <p:spPr/>
        <p:txBody>
          <a:bodyPr/>
          <a:lstStyle/>
          <a:p>
            <a:r>
              <a:rPr lang="en-US" dirty="0"/>
              <a:t>Taking What you Need</a:t>
            </a:r>
          </a:p>
        </p:txBody>
      </p:sp>
      <p:sp>
        <p:nvSpPr>
          <p:cNvPr id="11" name="Content Placeholder 10">
            <a:extLst>
              <a:ext uri="{FF2B5EF4-FFF2-40B4-BE49-F238E27FC236}">
                <a16:creationId xmlns:a16="http://schemas.microsoft.com/office/drawing/2014/main" id="{DE12F1F8-41B6-64F4-31D6-B8C2BF313EE2}"/>
              </a:ext>
            </a:extLst>
          </p:cNvPr>
          <p:cNvSpPr>
            <a:spLocks noGrp="1"/>
          </p:cNvSpPr>
          <p:nvPr>
            <p:ph sz="quarter" idx="13"/>
          </p:nvPr>
        </p:nvSpPr>
        <p:spPr/>
        <p:txBody>
          <a:bodyPr/>
          <a:lstStyle/>
          <a:p>
            <a:pPr marL="342900" indent="-342900">
              <a:buFont typeface="Arial" panose="020B0604020202020204" pitchFamily="34" charset="0"/>
              <a:buChar char="•"/>
            </a:pPr>
            <a:r>
              <a:rPr lang="en-US" dirty="0"/>
              <a:t>The handling of TEI &lt;div&gt; elements here makes it easy to target individual &lt;div&gt;s, so I’ve changed my XSLT to match. </a:t>
            </a:r>
          </a:p>
          <a:p>
            <a:pPr marL="800100" lvl="1" indent="-342900">
              <a:buFont typeface="Arial" panose="020B0604020202020204" pitchFamily="34" charset="0"/>
              <a:buChar char="•"/>
            </a:pPr>
            <a:r>
              <a:rPr lang="en-US" dirty="0"/>
              <a:t>However, my ODD makes sure I never use &lt;div1&gt; or &lt;div2&gt;, so I remove those options. </a:t>
            </a:r>
          </a:p>
          <a:p>
            <a:pPr marL="342900" indent="-342900">
              <a:buFont typeface="Arial" panose="020B0604020202020204" pitchFamily="34" charset="0"/>
              <a:buChar char="•"/>
            </a:pPr>
            <a:r>
              <a:rPr lang="en-US" dirty="0"/>
              <a:t>So far, I don’t deal with poetry or tables, so I left those elements out. </a:t>
            </a:r>
          </a:p>
          <a:p>
            <a:pPr marL="342900" indent="-342900">
              <a:buFont typeface="Arial" panose="020B0604020202020204" pitchFamily="34" charset="0"/>
              <a:buChar char="•"/>
            </a:pPr>
            <a:r>
              <a:rPr lang="en-US" dirty="0"/>
              <a:t>I did copy the rules for horizontal rules and line breaks, though. </a:t>
            </a:r>
          </a:p>
        </p:txBody>
      </p:sp>
      <p:sp>
        <p:nvSpPr>
          <p:cNvPr id="9" name="Slide Number Placeholder 8">
            <a:extLst>
              <a:ext uri="{FF2B5EF4-FFF2-40B4-BE49-F238E27FC236}">
                <a16:creationId xmlns:a16="http://schemas.microsoft.com/office/drawing/2014/main" id="{DABC05C5-644E-D3EA-1F5E-8C1536B2DB46}"/>
              </a:ext>
            </a:extLst>
          </p:cNvPr>
          <p:cNvSpPr>
            <a:spLocks noGrp="1"/>
          </p:cNvSpPr>
          <p:nvPr>
            <p:ph type="sldNum" sz="quarter" idx="12"/>
          </p:nvPr>
        </p:nvSpPr>
        <p:spPr/>
        <p:txBody>
          <a:bodyPr/>
          <a:lstStyle/>
          <a:p>
            <a:fld id="{E30AF5A0-43BB-4336-8627-9123B9144D80}" type="slidenum">
              <a:rPr lang="en-US" smtClean="0"/>
              <a:t>12</a:t>
            </a:fld>
            <a:endParaRPr lang="en-US"/>
          </a:p>
        </p:txBody>
      </p:sp>
    </p:spTree>
    <p:extLst>
      <p:ext uri="{BB962C8B-B14F-4D97-AF65-F5344CB8AC3E}">
        <p14:creationId xmlns:p14="http://schemas.microsoft.com/office/powerpoint/2010/main" val="18925288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E3ED02-29D4-5172-CB62-606E57284ECC}"/>
              </a:ext>
            </a:extLst>
          </p:cNvPr>
          <p:cNvSpPr>
            <a:spLocks noGrp="1"/>
          </p:cNvSpPr>
          <p:nvPr>
            <p:ph type="title"/>
          </p:nvPr>
        </p:nvSpPr>
        <p:spPr/>
        <p:txBody>
          <a:bodyPr/>
          <a:lstStyle/>
          <a:p>
            <a:r>
              <a:rPr lang="en-US" dirty="0"/>
              <a:t>Style</a:t>
            </a:r>
          </a:p>
        </p:txBody>
      </p:sp>
      <p:sp>
        <p:nvSpPr>
          <p:cNvPr id="9" name="Text Placeholder 8">
            <a:extLst>
              <a:ext uri="{FF2B5EF4-FFF2-40B4-BE49-F238E27FC236}">
                <a16:creationId xmlns:a16="http://schemas.microsoft.com/office/drawing/2014/main" id="{A88D6137-BB4D-D9FF-834C-029D23630EE3}"/>
              </a:ext>
            </a:extLst>
          </p:cNvPr>
          <p:cNvSpPr>
            <a:spLocks noGrp="1"/>
          </p:cNvSpPr>
          <p:nvPr>
            <p:ph type="body" sz="quarter" idx="15"/>
          </p:nvPr>
        </p:nvSpPr>
        <p:spPr/>
        <p:txBody>
          <a:bodyPr/>
          <a:lstStyle/>
          <a:p>
            <a:r>
              <a:rPr lang="en-US" dirty="0"/>
              <a:t>Fall2022.xsl</a:t>
            </a:r>
          </a:p>
        </p:txBody>
      </p:sp>
      <p:sp>
        <p:nvSpPr>
          <p:cNvPr id="7" name="Content Placeholder 6">
            <a:extLst>
              <a:ext uri="{FF2B5EF4-FFF2-40B4-BE49-F238E27FC236}">
                <a16:creationId xmlns:a16="http://schemas.microsoft.com/office/drawing/2014/main" id="{221B3028-2EBF-A475-37FB-77F6C7DB2637}"/>
              </a:ext>
            </a:extLst>
          </p:cNvPr>
          <p:cNvSpPr>
            <a:spLocks noGrp="1"/>
          </p:cNvSpPr>
          <p:nvPr>
            <p:ph idx="1"/>
          </p:nvPr>
        </p:nvSpPr>
        <p:spPr>
          <a:xfrm>
            <a:off x="800099" y="2551176"/>
            <a:ext cx="10691813" cy="3273552"/>
          </a:xfrm>
        </p:spPr>
        <p:txBody>
          <a:bodyPr/>
          <a:lstStyle/>
          <a:p>
            <a:r>
              <a:rPr lang="en-US" dirty="0"/>
              <a:t>Allows TEI &lt;hi rend=“XXX”&gt; and TEI &lt;</a:t>
            </a:r>
            <a:r>
              <a:rPr lang="en-US" dirty="0" err="1"/>
              <a:t>emph</a:t>
            </a:r>
            <a:r>
              <a:rPr lang="en-US" dirty="0"/>
              <a:t>&gt; to render correctly. </a:t>
            </a:r>
          </a:p>
          <a:p>
            <a:pPr lvl="1"/>
            <a:r>
              <a:rPr lang="en-US" dirty="0"/>
              <a:t>Note: this also requires that your </a:t>
            </a:r>
            <a:r>
              <a:rPr lang="en-US" dirty="0" err="1"/>
              <a:t>css</a:t>
            </a:r>
            <a:r>
              <a:rPr lang="en-US" dirty="0"/>
              <a:t> be set up to handle &lt;span class=“XXX”&gt; in an equivalent manner to whatever styling you are calling </a:t>
            </a:r>
          </a:p>
          <a:p>
            <a:pPr lvl="1"/>
            <a:r>
              <a:rPr lang="en-US" dirty="0"/>
              <a:t>So, &lt;hi rend=“italic”&gt; would become &lt;span class=“italic”&gt; and our </a:t>
            </a:r>
            <a:r>
              <a:rPr lang="en-US" dirty="0" err="1"/>
              <a:t>css</a:t>
            </a:r>
            <a:r>
              <a:rPr lang="en-US" dirty="0"/>
              <a:t> file would need </a:t>
            </a:r>
            <a:r>
              <a:rPr lang="en-US" dirty="0" err="1"/>
              <a:t>span.italic</a:t>
            </a:r>
            <a:r>
              <a:rPr lang="en-US" dirty="0"/>
              <a:t>{font-style: italic;}</a:t>
            </a:r>
          </a:p>
        </p:txBody>
      </p:sp>
      <p:sp>
        <p:nvSpPr>
          <p:cNvPr id="6" name="Slide Number Placeholder 5">
            <a:extLst>
              <a:ext uri="{FF2B5EF4-FFF2-40B4-BE49-F238E27FC236}">
                <a16:creationId xmlns:a16="http://schemas.microsoft.com/office/drawing/2014/main" id="{2649B4E4-AA55-EAEF-9F09-5EAA770739DD}"/>
              </a:ext>
            </a:extLst>
          </p:cNvPr>
          <p:cNvSpPr>
            <a:spLocks noGrp="1"/>
          </p:cNvSpPr>
          <p:nvPr>
            <p:ph type="sldNum" sz="quarter" idx="12"/>
          </p:nvPr>
        </p:nvSpPr>
        <p:spPr/>
        <p:txBody>
          <a:bodyPr/>
          <a:lstStyle/>
          <a:p>
            <a:fld id="{0303F77D-1BEF-481A-B8C1-15974ED46EB7}" type="slidenum">
              <a:rPr lang="en-US" smtClean="0"/>
              <a:t>13</a:t>
            </a:fld>
            <a:endParaRPr lang="en-US"/>
          </a:p>
        </p:txBody>
      </p:sp>
    </p:spTree>
    <p:extLst>
      <p:ext uri="{BB962C8B-B14F-4D97-AF65-F5344CB8AC3E}">
        <p14:creationId xmlns:p14="http://schemas.microsoft.com/office/powerpoint/2010/main" val="27228680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EFFAC94C-183B-B1F1-09F2-5B05A1329637}"/>
              </a:ext>
            </a:extLst>
          </p:cNvPr>
          <p:cNvSpPr>
            <a:spLocks noGrp="1"/>
          </p:cNvSpPr>
          <p:nvPr>
            <p:ph type="title"/>
          </p:nvPr>
        </p:nvSpPr>
        <p:spPr/>
        <p:txBody>
          <a:bodyPr/>
          <a:lstStyle/>
          <a:p>
            <a:r>
              <a:rPr lang="en-US" dirty="0"/>
              <a:t>Taking What you Need</a:t>
            </a:r>
          </a:p>
        </p:txBody>
      </p:sp>
      <p:sp>
        <p:nvSpPr>
          <p:cNvPr id="11" name="Content Placeholder 10">
            <a:extLst>
              <a:ext uri="{FF2B5EF4-FFF2-40B4-BE49-F238E27FC236}">
                <a16:creationId xmlns:a16="http://schemas.microsoft.com/office/drawing/2014/main" id="{D5A71E02-A139-EF8F-CBB0-8B73ECEC086F}"/>
              </a:ext>
            </a:extLst>
          </p:cNvPr>
          <p:cNvSpPr>
            <a:spLocks noGrp="1"/>
          </p:cNvSpPr>
          <p:nvPr>
            <p:ph sz="quarter" idx="13"/>
          </p:nvPr>
        </p:nvSpPr>
        <p:spPr/>
        <p:txBody>
          <a:bodyPr/>
          <a:lstStyle/>
          <a:p>
            <a:r>
              <a:rPr lang="en-US" dirty="0"/>
              <a:t>&lt;hi&gt; elements are necessary. I’ll need to keep track of what @rend attributes I am using and add them to my CSS as I go. </a:t>
            </a:r>
          </a:p>
        </p:txBody>
      </p:sp>
      <p:sp>
        <p:nvSpPr>
          <p:cNvPr id="9" name="Slide Number Placeholder 8">
            <a:extLst>
              <a:ext uri="{FF2B5EF4-FFF2-40B4-BE49-F238E27FC236}">
                <a16:creationId xmlns:a16="http://schemas.microsoft.com/office/drawing/2014/main" id="{8CF330A4-1323-3FF1-FDE5-F4A5809573ED}"/>
              </a:ext>
            </a:extLst>
          </p:cNvPr>
          <p:cNvSpPr>
            <a:spLocks noGrp="1"/>
          </p:cNvSpPr>
          <p:nvPr>
            <p:ph type="sldNum" sz="quarter" idx="12"/>
          </p:nvPr>
        </p:nvSpPr>
        <p:spPr/>
        <p:txBody>
          <a:bodyPr/>
          <a:lstStyle/>
          <a:p>
            <a:fld id="{E30AF5A0-43BB-4336-8627-9123B9144D80}" type="slidenum">
              <a:rPr lang="en-US" smtClean="0"/>
              <a:t>14</a:t>
            </a:fld>
            <a:endParaRPr lang="en-US"/>
          </a:p>
        </p:txBody>
      </p:sp>
    </p:spTree>
    <p:extLst>
      <p:ext uri="{BB962C8B-B14F-4D97-AF65-F5344CB8AC3E}">
        <p14:creationId xmlns:p14="http://schemas.microsoft.com/office/powerpoint/2010/main" val="26865306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E3ED02-29D4-5172-CB62-606E57284ECC}"/>
              </a:ext>
            </a:extLst>
          </p:cNvPr>
          <p:cNvSpPr>
            <a:spLocks noGrp="1"/>
          </p:cNvSpPr>
          <p:nvPr>
            <p:ph type="title"/>
          </p:nvPr>
        </p:nvSpPr>
        <p:spPr/>
        <p:txBody>
          <a:bodyPr/>
          <a:lstStyle/>
          <a:p>
            <a:r>
              <a:rPr lang="en-US" dirty="0"/>
              <a:t>Figures, Images, and Illustrations</a:t>
            </a:r>
          </a:p>
        </p:txBody>
      </p:sp>
      <p:sp>
        <p:nvSpPr>
          <p:cNvPr id="9" name="Text Placeholder 8">
            <a:extLst>
              <a:ext uri="{FF2B5EF4-FFF2-40B4-BE49-F238E27FC236}">
                <a16:creationId xmlns:a16="http://schemas.microsoft.com/office/drawing/2014/main" id="{A88D6137-BB4D-D9FF-834C-029D23630EE3}"/>
              </a:ext>
            </a:extLst>
          </p:cNvPr>
          <p:cNvSpPr>
            <a:spLocks noGrp="1"/>
          </p:cNvSpPr>
          <p:nvPr>
            <p:ph type="body" sz="quarter" idx="15"/>
          </p:nvPr>
        </p:nvSpPr>
        <p:spPr/>
        <p:txBody>
          <a:bodyPr/>
          <a:lstStyle/>
          <a:p>
            <a:r>
              <a:rPr lang="en-US" dirty="0"/>
              <a:t>Fall2022.xsl</a:t>
            </a:r>
          </a:p>
        </p:txBody>
      </p:sp>
      <p:sp>
        <p:nvSpPr>
          <p:cNvPr id="7" name="Content Placeholder 6">
            <a:extLst>
              <a:ext uri="{FF2B5EF4-FFF2-40B4-BE49-F238E27FC236}">
                <a16:creationId xmlns:a16="http://schemas.microsoft.com/office/drawing/2014/main" id="{221B3028-2EBF-A475-37FB-77F6C7DB2637}"/>
              </a:ext>
            </a:extLst>
          </p:cNvPr>
          <p:cNvSpPr>
            <a:spLocks noGrp="1"/>
          </p:cNvSpPr>
          <p:nvPr>
            <p:ph idx="1"/>
          </p:nvPr>
        </p:nvSpPr>
        <p:spPr>
          <a:xfrm>
            <a:off x="800099" y="2551176"/>
            <a:ext cx="10691813" cy="3273552"/>
          </a:xfrm>
        </p:spPr>
        <p:txBody>
          <a:bodyPr/>
          <a:lstStyle/>
          <a:p>
            <a:r>
              <a:rPr lang="en-US" dirty="0"/>
              <a:t>Converts TEI &lt;figure&gt; to HTML &lt;figure&gt; and adds &lt;span&gt; for the TEI &lt;head&gt; and &lt;</a:t>
            </a:r>
            <a:r>
              <a:rPr lang="en-US" dirty="0" err="1"/>
              <a:t>figcaption</a:t>
            </a:r>
            <a:r>
              <a:rPr lang="en-US" dirty="0"/>
              <a:t>&gt; for the TEI &lt;</a:t>
            </a:r>
            <a:r>
              <a:rPr lang="en-US" dirty="0" err="1"/>
              <a:t>figDesc</a:t>
            </a:r>
            <a:r>
              <a:rPr lang="en-US" dirty="0"/>
              <a:t>&gt;</a:t>
            </a:r>
          </a:p>
          <a:p>
            <a:r>
              <a:rPr lang="en-US" dirty="0"/>
              <a:t>Adds the TEI &lt;graphic&gt; as an image, which builds an HTML &lt;a </a:t>
            </a:r>
            <a:r>
              <a:rPr lang="en-US" dirty="0" err="1"/>
              <a:t>href</a:t>
            </a:r>
            <a:r>
              <a:rPr lang="en-US" dirty="0"/>
              <a:t>=“XXX”&gt; to pull an image from an “images” folder. Also constructs alt text using the TEI &lt;head&gt; for the &lt;figure&gt;. </a:t>
            </a:r>
          </a:p>
        </p:txBody>
      </p:sp>
      <p:sp>
        <p:nvSpPr>
          <p:cNvPr id="6" name="Slide Number Placeholder 5">
            <a:extLst>
              <a:ext uri="{FF2B5EF4-FFF2-40B4-BE49-F238E27FC236}">
                <a16:creationId xmlns:a16="http://schemas.microsoft.com/office/drawing/2014/main" id="{2649B4E4-AA55-EAEF-9F09-5EAA770739DD}"/>
              </a:ext>
            </a:extLst>
          </p:cNvPr>
          <p:cNvSpPr>
            <a:spLocks noGrp="1"/>
          </p:cNvSpPr>
          <p:nvPr>
            <p:ph type="sldNum" sz="quarter" idx="12"/>
          </p:nvPr>
        </p:nvSpPr>
        <p:spPr/>
        <p:txBody>
          <a:bodyPr/>
          <a:lstStyle/>
          <a:p>
            <a:fld id="{0303F77D-1BEF-481A-B8C1-15974ED46EB7}" type="slidenum">
              <a:rPr lang="en-US" smtClean="0"/>
              <a:t>15</a:t>
            </a:fld>
            <a:endParaRPr lang="en-US"/>
          </a:p>
        </p:txBody>
      </p:sp>
    </p:spTree>
    <p:extLst>
      <p:ext uri="{BB962C8B-B14F-4D97-AF65-F5344CB8AC3E}">
        <p14:creationId xmlns:p14="http://schemas.microsoft.com/office/powerpoint/2010/main" val="34973709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EFFAC94C-183B-B1F1-09F2-5B05A1329637}"/>
              </a:ext>
            </a:extLst>
          </p:cNvPr>
          <p:cNvSpPr>
            <a:spLocks noGrp="1"/>
          </p:cNvSpPr>
          <p:nvPr>
            <p:ph type="title"/>
          </p:nvPr>
        </p:nvSpPr>
        <p:spPr/>
        <p:txBody>
          <a:bodyPr/>
          <a:lstStyle/>
          <a:p>
            <a:r>
              <a:rPr lang="en-US" dirty="0"/>
              <a:t>Taking What you Need</a:t>
            </a:r>
          </a:p>
        </p:txBody>
      </p:sp>
      <p:sp>
        <p:nvSpPr>
          <p:cNvPr id="11" name="Content Placeholder 10">
            <a:extLst>
              <a:ext uri="{FF2B5EF4-FFF2-40B4-BE49-F238E27FC236}">
                <a16:creationId xmlns:a16="http://schemas.microsoft.com/office/drawing/2014/main" id="{D5A71E02-A139-EF8F-CBB0-8B73ECEC086F}"/>
              </a:ext>
            </a:extLst>
          </p:cNvPr>
          <p:cNvSpPr>
            <a:spLocks noGrp="1"/>
          </p:cNvSpPr>
          <p:nvPr>
            <p:ph sz="quarter" idx="13"/>
          </p:nvPr>
        </p:nvSpPr>
        <p:spPr/>
        <p:txBody>
          <a:bodyPr/>
          <a:lstStyle/>
          <a:p>
            <a:r>
              <a:rPr lang="en-US" dirty="0"/>
              <a:t>So far, I’m not working with images, so I’ll leave this alone for now.</a:t>
            </a:r>
          </a:p>
        </p:txBody>
      </p:sp>
      <p:sp>
        <p:nvSpPr>
          <p:cNvPr id="9" name="Slide Number Placeholder 8">
            <a:extLst>
              <a:ext uri="{FF2B5EF4-FFF2-40B4-BE49-F238E27FC236}">
                <a16:creationId xmlns:a16="http://schemas.microsoft.com/office/drawing/2014/main" id="{8CF330A4-1323-3FF1-FDE5-F4A5809573ED}"/>
              </a:ext>
            </a:extLst>
          </p:cNvPr>
          <p:cNvSpPr>
            <a:spLocks noGrp="1"/>
          </p:cNvSpPr>
          <p:nvPr>
            <p:ph type="sldNum" sz="quarter" idx="12"/>
          </p:nvPr>
        </p:nvSpPr>
        <p:spPr/>
        <p:txBody>
          <a:bodyPr/>
          <a:lstStyle/>
          <a:p>
            <a:fld id="{E30AF5A0-43BB-4336-8627-9123B9144D80}" type="slidenum">
              <a:rPr lang="en-US" smtClean="0"/>
              <a:t>16</a:t>
            </a:fld>
            <a:endParaRPr lang="en-US"/>
          </a:p>
        </p:txBody>
      </p:sp>
    </p:spTree>
    <p:extLst>
      <p:ext uri="{BB962C8B-B14F-4D97-AF65-F5344CB8AC3E}">
        <p14:creationId xmlns:p14="http://schemas.microsoft.com/office/powerpoint/2010/main" val="1966323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CA3866-4F02-3D25-98BC-317F9E8FE8EC}"/>
              </a:ext>
            </a:extLst>
          </p:cNvPr>
          <p:cNvSpPr>
            <a:spLocks noGrp="1"/>
          </p:cNvSpPr>
          <p:nvPr>
            <p:ph type="title"/>
          </p:nvPr>
        </p:nvSpPr>
        <p:spPr/>
        <p:txBody>
          <a:bodyPr/>
          <a:lstStyle/>
          <a:p>
            <a:r>
              <a:rPr lang="en-US" dirty="0"/>
              <a:t>Bibliography and Quotations</a:t>
            </a:r>
          </a:p>
        </p:txBody>
      </p:sp>
      <p:sp>
        <p:nvSpPr>
          <p:cNvPr id="3" name="Content Placeholder 2">
            <a:extLst>
              <a:ext uri="{FF2B5EF4-FFF2-40B4-BE49-F238E27FC236}">
                <a16:creationId xmlns:a16="http://schemas.microsoft.com/office/drawing/2014/main" id="{3E919A09-81BC-3E83-ACF9-5F0D9A755771}"/>
              </a:ext>
            </a:extLst>
          </p:cNvPr>
          <p:cNvSpPr>
            <a:spLocks noGrp="1"/>
          </p:cNvSpPr>
          <p:nvPr>
            <p:ph sz="quarter" idx="13"/>
          </p:nvPr>
        </p:nvSpPr>
        <p:spPr/>
        <p:txBody>
          <a:bodyPr/>
          <a:lstStyle/>
          <a:p>
            <a:r>
              <a:rPr lang="en-US" dirty="0"/>
              <a:t>I’m skipping this for now. There are a few notes in there that make me suspect it isn’t finished. If you have a specific use case for a bibliography or quotations, though, let me know! I’m happy to help build a custom XSLT. </a:t>
            </a:r>
          </a:p>
        </p:txBody>
      </p:sp>
      <p:sp>
        <p:nvSpPr>
          <p:cNvPr id="6" name="Slide Number Placeholder 5">
            <a:extLst>
              <a:ext uri="{FF2B5EF4-FFF2-40B4-BE49-F238E27FC236}">
                <a16:creationId xmlns:a16="http://schemas.microsoft.com/office/drawing/2014/main" id="{7882F9B0-7D1B-F0FB-7E29-123886F13175}"/>
              </a:ext>
            </a:extLst>
          </p:cNvPr>
          <p:cNvSpPr>
            <a:spLocks noGrp="1"/>
          </p:cNvSpPr>
          <p:nvPr>
            <p:ph type="sldNum" sz="quarter" idx="12"/>
          </p:nvPr>
        </p:nvSpPr>
        <p:spPr/>
        <p:txBody>
          <a:bodyPr/>
          <a:lstStyle/>
          <a:p>
            <a:fld id="{0303F77D-1BEF-481A-B8C1-15974ED46EB7}" type="slidenum">
              <a:rPr lang="en-US" smtClean="0"/>
              <a:t>17</a:t>
            </a:fld>
            <a:endParaRPr lang="en-US"/>
          </a:p>
        </p:txBody>
      </p:sp>
    </p:spTree>
    <p:extLst>
      <p:ext uri="{BB962C8B-B14F-4D97-AF65-F5344CB8AC3E}">
        <p14:creationId xmlns:p14="http://schemas.microsoft.com/office/powerpoint/2010/main" val="25330335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4B6F25-F951-3793-35C0-9A48490336F2}"/>
              </a:ext>
            </a:extLst>
          </p:cNvPr>
          <p:cNvSpPr>
            <a:spLocks noGrp="1"/>
          </p:cNvSpPr>
          <p:nvPr>
            <p:ph type="title"/>
          </p:nvPr>
        </p:nvSpPr>
        <p:spPr/>
        <p:txBody>
          <a:bodyPr/>
          <a:lstStyle/>
          <a:p>
            <a:r>
              <a:rPr lang="en-US" dirty="0"/>
              <a:t>Page Numbers and </a:t>
            </a:r>
            <a:r>
              <a:rPr lang="en-US" dirty="0" err="1"/>
              <a:t>Formework</a:t>
            </a:r>
            <a:endParaRPr lang="en-US" dirty="0"/>
          </a:p>
        </p:txBody>
      </p:sp>
      <p:sp>
        <p:nvSpPr>
          <p:cNvPr id="3" name="Content Placeholder 2">
            <a:extLst>
              <a:ext uri="{FF2B5EF4-FFF2-40B4-BE49-F238E27FC236}">
                <a16:creationId xmlns:a16="http://schemas.microsoft.com/office/drawing/2014/main" id="{0E7B17D3-6792-FF2C-6D1C-B0F0F5A636E3}"/>
              </a:ext>
            </a:extLst>
          </p:cNvPr>
          <p:cNvSpPr>
            <a:spLocks noGrp="1"/>
          </p:cNvSpPr>
          <p:nvPr>
            <p:ph sz="quarter" idx="13"/>
          </p:nvPr>
        </p:nvSpPr>
        <p:spPr/>
        <p:txBody>
          <a:bodyPr/>
          <a:lstStyle/>
          <a:p>
            <a:r>
              <a:rPr lang="en-US" dirty="0"/>
              <a:t>This section is focused on the preservation of the page’s precise typography. It includes options for formatting page numbers, page headers, catchwords, etc. This is also where some of the parameters set at the very beginning of the XSLT finally come into play. </a:t>
            </a:r>
          </a:p>
          <a:p>
            <a:r>
              <a:rPr lang="en-US" dirty="0"/>
              <a:t>It also allows for individual page images to be included alongside the page they represent. </a:t>
            </a:r>
          </a:p>
          <a:p>
            <a:endParaRPr lang="en-US" dirty="0"/>
          </a:p>
        </p:txBody>
      </p:sp>
      <p:sp>
        <p:nvSpPr>
          <p:cNvPr id="6" name="Slide Number Placeholder 5">
            <a:extLst>
              <a:ext uri="{FF2B5EF4-FFF2-40B4-BE49-F238E27FC236}">
                <a16:creationId xmlns:a16="http://schemas.microsoft.com/office/drawing/2014/main" id="{39CDA199-602B-803D-DA8D-82ABB8913838}"/>
              </a:ext>
            </a:extLst>
          </p:cNvPr>
          <p:cNvSpPr>
            <a:spLocks noGrp="1"/>
          </p:cNvSpPr>
          <p:nvPr>
            <p:ph type="sldNum" sz="quarter" idx="12"/>
          </p:nvPr>
        </p:nvSpPr>
        <p:spPr/>
        <p:txBody>
          <a:bodyPr/>
          <a:lstStyle/>
          <a:p>
            <a:fld id="{0303F77D-1BEF-481A-B8C1-15974ED46EB7}" type="slidenum">
              <a:rPr lang="en-US" smtClean="0"/>
              <a:t>18</a:t>
            </a:fld>
            <a:endParaRPr lang="en-US"/>
          </a:p>
        </p:txBody>
      </p:sp>
    </p:spTree>
    <p:extLst>
      <p:ext uri="{BB962C8B-B14F-4D97-AF65-F5344CB8AC3E}">
        <p14:creationId xmlns:p14="http://schemas.microsoft.com/office/powerpoint/2010/main" val="40610451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9EF5B6-B338-2670-838D-20E6E0859C1A}"/>
              </a:ext>
            </a:extLst>
          </p:cNvPr>
          <p:cNvSpPr>
            <a:spLocks noGrp="1"/>
          </p:cNvSpPr>
          <p:nvPr>
            <p:ph type="title"/>
          </p:nvPr>
        </p:nvSpPr>
        <p:spPr/>
        <p:txBody>
          <a:bodyPr/>
          <a:lstStyle/>
          <a:p>
            <a:r>
              <a:rPr lang="en-US" dirty="0"/>
              <a:t>Drama</a:t>
            </a:r>
          </a:p>
        </p:txBody>
      </p:sp>
      <p:sp>
        <p:nvSpPr>
          <p:cNvPr id="3" name="Content Placeholder 2">
            <a:extLst>
              <a:ext uri="{FF2B5EF4-FFF2-40B4-BE49-F238E27FC236}">
                <a16:creationId xmlns:a16="http://schemas.microsoft.com/office/drawing/2014/main" id="{DBF0AD7D-D28D-887C-1046-CEA02A0B5138}"/>
              </a:ext>
            </a:extLst>
          </p:cNvPr>
          <p:cNvSpPr>
            <a:spLocks noGrp="1"/>
          </p:cNvSpPr>
          <p:nvPr>
            <p:ph sz="quarter" idx="13"/>
          </p:nvPr>
        </p:nvSpPr>
        <p:spPr/>
        <p:txBody>
          <a:bodyPr/>
          <a:lstStyle/>
          <a:p>
            <a:r>
              <a:rPr lang="en-US" dirty="0"/>
              <a:t>This section allows for the formatting of TEI elements specific to drama. Of note are the &lt;</a:t>
            </a:r>
            <a:r>
              <a:rPr lang="en-US" dirty="0" err="1"/>
              <a:t>castList</a:t>
            </a:r>
            <a:r>
              <a:rPr lang="en-US" dirty="0"/>
              <a:t>&gt; elements, which require quite a bit of customization to appear correctly. </a:t>
            </a:r>
          </a:p>
        </p:txBody>
      </p:sp>
      <p:sp>
        <p:nvSpPr>
          <p:cNvPr id="6" name="Slide Number Placeholder 5">
            <a:extLst>
              <a:ext uri="{FF2B5EF4-FFF2-40B4-BE49-F238E27FC236}">
                <a16:creationId xmlns:a16="http://schemas.microsoft.com/office/drawing/2014/main" id="{28D8CD8D-1CBA-30EC-9BD4-70D9EE1DA62B}"/>
              </a:ext>
            </a:extLst>
          </p:cNvPr>
          <p:cNvSpPr>
            <a:spLocks noGrp="1"/>
          </p:cNvSpPr>
          <p:nvPr>
            <p:ph type="sldNum" sz="quarter" idx="12"/>
          </p:nvPr>
        </p:nvSpPr>
        <p:spPr/>
        <p:txBody>
          <a:bodyPr/>
          <a:lstStyle/>
          <a:p>
            <a:fld id="{0303F77D-1BEF-481A-B8C1-15974ED46EB7}" type="slidenum">
              <a:rPr lang="en-US" smtClean="0"/>
              <a:t>19</a:t>
            </a:fld>
            <a:endParaRPr lang="en-US"/>
          </a:p>
        </p:txBody>
      </p:sp>
    </p:spTree>
    <p:extLst>
      <p:ext uri="{BB962C8B-B14F-4D97-AF65-F5344CB8AC3E}">
        <p14:creationId xmlns:p14="http://schemas.microsoft.com/office/powerpoint/2010/main" val="21965274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911FC3-E524-B9D9-8CDE-09417426820B}"/>
              </a:ext>
            </a:extLst>
          </p:cNvPr>
          <p:cNvSpPr>
            <a:spLocks noGrp="1"/>
          </p:cNvSpPr>
          <p:nvPr>
            <p:ph type="title"/>
          </p:nvPr>
        </p:nvSpPr>
        <p:spPr>
          <a:xfrm>
            <a:off x="5604846" y="860615"/>
            <a:ext cx="5922279" cy="1272986"/>
          </a:xfrm>
        </p:spPr>
        <p:txBody>
          <a:bodyPr>
            <a:normAutofit/>
          </a:bodyPr>
          <a:lstStyle/>
          <a:p>
            <a:r>
              <a:rPr lang="en-US" dirty="0"/>
              <a:t>Finishing XSLT</a:t>
            </a:r>
          </a:p>
        </p:txBody>
      </p:sp>
      <p:pic>
        <p:nvPicPr>
          <p:cNvPr id="9" name="Picture 8">
            <a:extLst>
              <a:ext uri="{FF2B5EF4-FFF2-40B4-BE49-F238E27FC236}">
                <a16:creationId xmlns:a16="http://schemas.microsoft.com/office/drawing/2014/main" id="{0A6AC9C6-24F8-F3A2-20CD-DE9EA6219900}"/>
              </a:ext>
            </a:extLst>
          </p:cNvPr>
          <p:cNvPicPr>
            <a:picLocks noChangeAspect="1"/>
          </p:cNvPicPr>
          <p:nvPr/>
        </p:nvPicPr>
        <p:blipFill rotWithShape="1">
          <a:blip r:embed="rId2"/>
          <a:srcRect l="23689" r="28844" b="-2"/>
          <a:stretch/>
        </p:blipFill>
        <p:spPr>
          <a:xfrm>
            <a:off x="-1" y="1"/>
            <a:ext cx="4876799" cy="6858000"/>
          </a:xfrm>
          <a:prstGeom prst="rect">
            <a:avLst/>
          </a:prstGeom>
          <a:noFill/>
        </p:spPr>
      </p:pic>
      <p:sp>
        <p:nvSpPr>
          <p:cNvPr id="13" name="Content Placeholder 3">
            <a:extLst>
              <a:ext uri="{FF2B5EF4-FFF2-40B4-BE49-F238E27FC236}">
                <a16:creationId xmlns:a16="http://schemas.microsoft.com/office/drawing/2014/main" id="{C3AB755D-2089-1DC9-66D5-D10EE6468BAD}"/>
              </a:ext>
            </a:extLst>
          </p:cNvPr>
          <p:cNvSpPr>
            <a:spLocks noGrp="1"/>
          </p:cNvSpPr>
          <p:nvPr>
            <p:ph idx="1"/>
          </p:nvPr>
        </p:nvSpPr>
        <p:spPr>
          <a:xfrm>
            <a:off x="5566943" y="2133600"/>
            <a:ext cx="6005933" cy="3774464"/>
          </a:xfrm>
        </p:spPr>
        <p:txBody>
          <a:bodyPr/>
          <a:lstStyle/>
          <a:p>
            <a:r>
              <a:rPr lang="en-US" dirty="0"/>
              <a:t>Looking at last semester</a:t>
            </a:r>
          </a:p>
          <a:p>
            <a:r>
              <a:rPr lang="en-US" dirty="0"/>
              <a:t>XML</a:t>
            </a:r>
            <a:r>
              <a:rPr lang="en-US" dirty="0">
                <a:sym typeface="Wingdings" pitchFamily="2" charset="2"/>
              </a:rPr>
              <a:t>PDF</a:t>
            </a:r>
            <a:endParaRPr lang="en-US" dirty="0"/>
          </a:p>
        </p:txBody>
      </p:sp>
      <p:sp>
        <p:nvSpPr>
          <p:cNvPr id="5" name="Footer Placeholder 4">
            <a:extLst>
              <a:ext uri="{FF2B5EF4-FFF2-40B4-BE49-F238E27FC236}">
                <a16:creationId xmlns:a16="http://schemas.microsoft.com/office/drawing/2014/main" id="{570271CC-B376-83B5-CD23-F90139AC7999}"/>
              </a:ext>
            </a:extLst>
          </p:cNvPr>
          <p:cNvSpPr>
            <a:spLocks noGrp="1"/>
          </p:cNvSpPr>
          <p:nvPr>
            <p:ph type="ftr" sz="quarter" idx="11"/>
          </p:nvPr>
        </p:nvSpPr>
        <p:spPr>
          <a:xfrm>
            <a:off x="715383" y="6356350"/>
            <a:ext cx="4539727" cy="365125"/>
          </a:xfrm>
        </p:spPr>
        <p:txBody>
          <a:bodyPr anchor="ctr">
            <a:normAutofit/>
          </a:bodyPr>
          <a:lstStyle/>
          <a:p>
            <a:pPr>
              <a:spcAft>
                <a:spcPts val="600"/>
              </a:spcAft>
            </a:pPr>
            <a:r>
              <a:rPr lang="en-US"/>
              <a:t>PRESENTATION TITLE</a:t>
            </a:r>
          </a:p>
        </p:txBody>
      </p:sp>
      <p:sp>
        <p:nvSpPr>
          <p:cNvPr id="7" name="Slide Number Placeholder 6">
            <a:extLst>
              <a:ext uri="{FF2B5EF4-FFF2-40B4-BE49-F238E27FC236}">
                <a16:creationId xmlns:a16="http://schemas.microsoft.com/office/drawing/2014/main" id="{58581CBD-AB6B-BC68-1F22-CA76D1D52EA5}"/>
              </a:ext>
            </a:extLst>
          </p:cNvPr>
          <p:cNvSpPr>
            <a:spLocks noGrp="1"/>
          </p:cNvSpPr>
          <p:nvPr>
            <p:ph type="sldNum" sz="quarter" idx="12"/>
          </p:nvPr>
        </p:nvSpPr>
        <p:spPr>
          <a:xfrm>
            <a:off x="10919012" y="6356350"/>
            <a:ext cx="672354" cy="365125"/>
          </a:xfrm>
        </p:spPr>
        <p:txBody>
          <a:bodyPr anchor="ctr">
            <a:normAutofit/>
          </a:bodyPr>
          <a:lstStyle/>
          <a:p>
            <a:pPr>
              <a:lnSpc>
                <a:spcPct val="90000"/>
              </a:lnSpc>
              <a:spcAft>
                <a:spcPts val="600"/>
              </a:spcAft>
            </a:pPr>
            <a:fld id="{E30AF5A0-43BB-4336-8627-9123B9144D80}" type="slidenum">
              <a:rPr lang="en-US" smtClean="0"/>
              <a:pPr>
                <a:lnSpc>
                  <a:spcPct val="90000"/>
                </a:lnSpc>
                <a:spcAft>
                  <a:spcPts val="600"/>
                </a:spcAft>
              </a:pPr>
              <a:t>2</a:t>
            </a:fld>
            <a:endParaRPr lang="en-US"/>
          </a:p>
        </p:txBody>
      </p:sp>
    </p:spTree>
    <p:extLst>
      <p:ext uri="{BB962C8B-B14F-4D97-AF65-F5344CB8AC3E}">
        <p14:creationId xmlns:p14="http://schemas.microsoft.com/office/powerpoint/2010/main" val="34533360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F7A435-C0D2-DEE9-D474-D1FCC557B729}"/>
              </a:ext>
            </a:extLst>
          </p:cNvPr>
          <p:cNvSpPr>
            <a:spLocks noGrp="1"/>
          </p:cNvSpPr>
          <p:nvPr>
            <p:ph type="title"/>
          </p:nvPr>
        </p:nvSpPr>
        <p:spPr/>
        <p:txBody>
          <a:bodyPr/>
          <a:lstStyle/>
          <a:p>
            <a:r>
              <a:rPr lang="en-US" dirty="0"/>
              <a:t>Letters</a:t>
            </a:r>
          </a:p>
        </p:txBody>
      </p:sp>
      <p:sp>
        <p:nvSpPr>
          <p:cNvPr id="3" name="Content Placeholder 2">
            <a:extLst>
              <a:ext uri="{FF2B5EF4-FFF2-40B4-BE49-F238E27FC236}">
                <a16:creationId xmlns:a16="http://schemas.microsoft.com/office/drawing/2014/main" id="{80B1917F-DCF2-AF48-D627-1F4F70A733D4}"/>
              </a:ext>
            </a:extLst>
          </p:cNvPr>
          <p:cNvSpPr>
            <a:spLocks noGrp="1"/>
          </p:cNvSpPr>
          <p:nvPr>
            <p:ph sz="quarter" idx="13"/>
          </p:nvPr>
        </p:nvSpPr>
        <p:spPr/>
        <p:txBody>
          <a:bodyPr/>
          <a:lstStyle/>
          <a:p>
            <a:r>
              <a:rPr lang="en-US" dirty="0"/>
              <a:t>Includes rules for handling TEI &lt;opener&gt; and &lt;closer&gt; elements, as well as &lt;salute&gt; and &lt;signed&gt; elements, &lt;dateline&gt; and address formatting. </a:t>
            </a:r>
          </a:p>
          <a:p>
            <a:r>
              <a:rPr lang="en-US" dirty="0"/>
              <a:t>Note that &lt;</a:t>
            </a:r>
            <a:r>
              <a:rPr lang="en-US" dirty="0" err="1"/>
              <a:t>xsl:value-of</a:t>
            </a:r>
            <a:r>
              <a:rPr lang="en-US" dirty="0"/>
              <a:t> select=“local-name()”&gt; allows you to choose the value of a TEI element name from the template’s “match” context, rather than having to specify it each time (see &lt;salute&gt; and &lt;signed&gt;) </a:t>
            </a:r>
          </a:p>
        </p:txBody>
      </p:sp>
      <p:sp>
        <p:nvSpPr>
          <p:cNvPr id="6" name="Slide Number Placeholder 5">
            <a:extLst>
              <a:ext uri="{FF2B5EF4-FFF2-40B4-BE49-F238E27FC236}">
                <a16:creationId xmlns:a16="http://schemas.microsoft.com/office/drawing/2014/main" id="{FE2C874C-127F-6AF4-C369-9F1D13834D8B}"/>
              </a:ext>
            </a:extLst>
          </p:cNvPr>
          <p:cNvSpPr>
            <a:spLocks noGrp="1"/>
          </p:cNvSpPr>
          <p:nvPr>
            <p:ph type="sldNum" sz="quarter" idx="12"/>
          </p:nvPr>
        </p:nvSpPr>
        <p:spPr/>
        <p:txBody>
          <a:bodyPr/>
          <a:lstStyle/>
          <a:p>
            <a:fld id="{0303F77D-1BEF-481A-B8C1-15974ED46EB7}" type="slidenum">
              <a:rPr lang="en-US" smtClean="0"/>
              <a:t>20</a:t>
            </a:fld>
            <a:endParaRPr lang="en-US"/>
          </a:p>
        </p:txBody>
      </p:sp>
    </p:spTree>
    <p:extLst>
      <p:ext uri="{BB962C8B-B14F-4D97-AF65-F5344CB8AC3E}">
        <p14:creationId xmlns:p14="http://schemas.microsoft.com/office/powerpoint/2010/main" val="238360507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EA8F8D-0653-74BC-0B75-34B548EBD673}"/>
              </a:ext>
            </a:extLst>
          </p:cNvPr>
          <p:cNvSpPr>
            <a:spLocks noGrp="1"/>
          </p:cNvSpPr>
          <p:nvPr>
            <p:ph type="title"/>
          </p:nvPr>
        </p:nvSpPr>
        <p:spPr/>
        <p:txBody>
          <a:bodyPr/>
          <a:lstStyle/>
          <a:p>
            <a:r>
              <a:rPr lang="en-US" dirty="0"/>
              <a:t>Notes and Backmatter</a:t>
            </a:r>
          </a:p>
        </p:txBody>
      </p:sp>
      <p:sp>
        <p:nvSpPr>
          <p:cNvPr id="3" name="Content Placeholder 2">
            <a:extLst>
              <a:ext uri="{FF2B5EF4-FFF2-40B4-BE49-F238E27FC236}">
                <a16:creationId xmlns:a16="http://schemas.microsoft.com/office/drawing/2014/main" id="{723E81A4-6F4C-8441-8944-6692A7A8BD85}"/>
              </a:ext>
            </a:extLst>
          </p:cNvPr>
          <p:cNvSpPr>
            <a:spLocks noGrp="1"/>
          </p:cNvSpPr>
          <p:nvPr>
            <p:ph sz="quarter" idx="13"/>
          </p:nvPr>
        </p:nvSpPr>
        <p:spPr/>
        <p:txBody>
          <a:bodyPr/>
          <a:lstStyle/>
          <a:p>
            <a:pPr marL="342900" indent="-342900">
              <a:buFont typeface="Arial" panose="020B0604020202020204" pitchFamily="34" charset="0"/>
              <a:buChar char="•"/>
            </a:pPr>
            <a:r>
              <a:rPr lang="en-US" dirty="0"/>
              <a:t>Creates the ability to anchor note markers to their appearance at the end of the page. </a:t>
            </a:r>
          </a:p>
        </p:txBody>
      </p:sp>
      <p:sp>
        <p:nvSpPr>
          <p:cNvPr id="6" name="Slide Number Placeholder 5">
            <a:extLst>
              <a:ext uri="{FF2B5EF4-FFF2-40B4-BE49-F238E27FC236}">
                <a16:creationId xmlns:a16="http://schemas.microsoft.com/office/drawing/2014/main" id="{C4E3653A-60BD-1731-F655-973BD890C4A9}"/>
              </a:ext>
            </a:extLst>
          </p:cNvPr>
          <p:cNvSpPr>
            <a:spLocks noGrp="1"/>
          </p:cNvSpPr>
          <p:nvPr>
            <p:ph type="sldNum" sz="quarter" idx="12"/>
          </p:nvPr>
        </p:nvSpPr>
        <p:spPr/>
        <p:txBody>
          <a:bodyPr/>
          <a:lstStyle/>
          <a:p>
            <a:fld id="{0303F77D-1BEF-481A-B8C1-15974ED46EB7}" type="slidenum">
              <a:rPr lang="en-US" smtClean="0"/>
              <a:t>21</a:t>
            </a:fld>
            <a:endParaRPr lang="en-US"/>
          </a:p>
        </p:txBody>
      </p:sp>
    </p:spTree>
    <p:extLst>
      <p:ext uri="{BB962C8B-B14F-4D97-AF65-F5344CB8AC3E}">
        <p14:creationId xmlns:p14="http://schemas.microsoft.com/office/powerpoint/2010/main" val="13032396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EFEB73-7AB0-2168-0E44-933DA6D34810}"/>
              </a:ext>
            </a:extLst>
          </p:cNvPr>
          <p:cNvSpPr>
            <a:spLocks noGrp="1"/>
          </p:cNvSpPr>
          <p:nvPr>
            <p:ph type="title"/>
          </p:nvPr>
        </p:nvSpPr>
        <p:spPr/>
        <p:txBody>
          <a:bodyPr/>
          <a:lstStyle/>
          <a:p>
            <a:r>
              <a:rPr lang="en-US" dirty="0"/>
              <a:t>Taking what you Need</a:t>
            </a:r>
          </a:p>
        </p:txBody>
      </p:sp>
      <p:sp>
        <p:nvSpPr>
          <p:cNvPr id="3" name="Content Placeholder 2">
            <a:extLst>
              <a:ext uri="{FF2B5EF4-FFF2-40B4-BE49-F238E27FC236}">
                <a16:creationId xmlns:a16="http://schemas.microsoft.com/office/drawing/2014/main" id="{0C868687-FA6E-9364-03E1-9B78A3306CF8}"/>
              </a:ext>
            </a:extLst>
          </p:cNvPr>
          <p:cNvSpPr>
            <a:spLocks noGrp="1"/>
          </p:cNvSpPr>
          <p:nvPr>
            <p:ph sz="quarter" idx="13"/>
          </p:nvPr>
        </p:nvSpPr>
        <p:spPr/>
        <p:txBody>
          <a:bodyPr/>
          <a:lstStyle/>
          <a:p>
            <a:r>
              <a:rPr lang="en-US" dirty="0"/>
              <a:t>For the Weird Corpus, I’ve changed how notes work a bit. </a:t>
            </a:r>
          </a:p>
          <a:p>
            <a:r>
              <a:rPr lang="en-US" dirty="0"/>
              <a:t>I have notes in my TEI header. I don’t want them to show up on the website. And I also have notes that are canonical to the text, and I want to preserve their placement. </a:t>
            </a:r>
          </a:p>
          <a:p>
            <a:r>
              <a:rPr lang="en-US" dirty="0"/>
              <a:t>I need to specify “//note[type=‘editorial’]” whenever I am talking about notes. </a:t>
            </a:r>
          </a:p>
        </p:txBody>
      </p:sp>
      <p:sp>
        <p:nvSpPr>
          <p:cNvPr id="6" name="Slide Number Placeholder 5">
            <a:extLst>
              <a:ext uri="{FF2B5EF4-FFF2-40B4-BE49-F238E27FC236}">
                <a16:creationId xmlns:a16="http://schemas.microsoft.com/office/drawing/2014/main" id="{7DC07BB8-7003-6F7F-342E-AFC986FD7526}"/>
              </a:ext>
            </a:extLst>
          </p:cNvPr>
          <p:cNvSpPr>
            <a:spLocks noGrp="1"/>
          </p:cNvSpPr>
          <p:nvPr>
            <p:ph type="sldNum" sz="quarter" idx="12"/>
          </p:nvPr>
        </p:nvSpPr>
        <p:spPr/>
        <p:txBody>
          <a:bodyPr/>
          <a:lstStyle/>
          <a:p>
            <a:fld id="{0303F77D-1BEF-481A-B8C1-15974ED46EB7}" type="slidenum">
              <a:rPr lang="en-US" smtClean="0"/>
              <a:t>22</a:t>
            </a:fld>
            <a:endParaRPr lang="en-US"/>
          </a:p>
        </p:txBody>
      </p:sp>
    </p:spTree>
    <p:extLst>
      <p:ext uri="{BB962C8B-B14F-4D97-AF65-F5344CB8AC3E}">
        <p14:creationId xmlns:p14="http://schemas.microsoft.com/office/powerpoint/2010/main" val="9246011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72C72F-D397-7262-9E42-BAB30807B715}"/>
              </a:ext>
            </a:extLst>
          </p:cNvPr>
          <p:cNvSpPr>
            <a:spLocks noGrp="1"/>
          </p:cNvSpPr>
          <p:nvPr>
            <p:ph type="title"/>
          </p:nvPr>
        </p:nvSpPr>
        <p:spPr>
          <a:xfrm>
            <a:off x="750093" y="111462"/>
            <a:ext cx="10691813" cy="810192"/>
          </a:xfrm>
        </p:spPr>
        <p:txBody>
          <a:bodyPr/>
          <a:lstStyle/>
          <a:p>
            <a:r>
              <a:rPr lang="en-US" dirty="0"/>
              <a:t>Handling Standoff</a:t>
            </a:r>
          </a:p>
        </p:txBody>
      </p:sp>
      <p:sp>
        <p:nvSpPr>
          <p:cNvPr id="3" name="Text Placeholder 2">
            <a:extLst>
              <a:ext uri="{FF2B5EF4-FFF2-40B4-BE49-F238E27FC236}">
                <a16:creationId xmlns:a16="http://schemas.microsoft.com/office/drawing/2014/main" id="{467E50BB-6185-3BF6-FAF9-D1AAE1E65AD7}"/>
              </a:ext>
            </a:extLst>
          </p:cNvPr>
          <p:cNvSpPr>
            <a:spLocks noGrp="1"/>
          </p:cNvSpPr>
          <p:nvPr>
            <p:ph type="body" sz="quarter" idx="15"/>
          </p:nvPr>
        </p:nvSpPr>
        <p:spPr>
          <a:xfrm>
            <a:off x="800484" y="909422"/>
            <a:ext cx="5094288" cy="526767"/>
          </a:xfrm>
        </p:spPr>
        <p:txBody>
          <a:bodyPr/>
          <a:lstStyle/>
          <a:p>
            <a:r>
              <a:rPr lang="en-US" dirty="0"/>
              <a:t>Explanation</a:t>
            </a:r>
          </a:p>
        </p:txBody>
      </p:sp>
      <p:sp>
        <p:nvSpPr>
          <p:cNvPr id="4" name="Content Placeholder 3">
            <a:extLst>
              <a:ext uri="{FF2B5EF4-FFF2-40B4-BE49-F238E27FC236}">
                <a16:creationId xmlns:a16="http://schemas.microsoft.com/office/drawing/2014/main" id="{134B2D0F-114E-D842-470F-DAAD65A51DA7}"/>
              </a:ext>
            </a:extLst>
          </p:cNvPr>
          <p:cNvSpPr>
            <a:spLocks noGrp="1"/>
          </p:cNvSpPr>
          <p:nvPr>
            <p:ph idx="1"/>
          </p:nvPr>
        </p:nvSpPr>
        <p:spPr>
          <a:xfrm>
            <a:off x="357809" y="1311965"/>
            <a:ext cx="5802009" cy="4797287"/>
          </a:xfrm>
        </p:spPr>
        <p:txBody>
          <a:bodyPr>
            <a:normAutofit fontScale="92500" lnSpcReduction="20000"/>
          </a:bodyPr>
          <a:lstStyle/>
          <a:p>
            <a:r>
              <a:rPr lang="en-US" dirty="0"/>
              <a:t>Match all &lt;</a:t>
            </a:r>
            <a:r>
              <a:rPr lang="en-US" dirty="0" err="1"/>
              <a:t>persName</a:t>
            </a:r>
            <a:r>
              <a:rPr lang="en-US" dirty="0"/>
              <a:t>&gt; elements and wrap them in an HTML &lt;span&gt; </a:t>
            </a:r>
          </a:p>
          <a:p>
            <a:r>
              <a:rPr lang="en-US" dirty="0"/>
              <a:t>If the &lt;</a:t>
            </a:r>
            <a:r>
              <a:rPr lang="en-US" dirty="0" err="1"/>
              <a:t>persName</a:t>
            </a:r>
            <a:r>
              <a:rPr lang="en-US" dirty="0"/>
              <a:t>&gt; has an @</a:t>
            </a:r>
            <a:r>
              <a:rPr lang="en-US" dirty="0" err="1"/>
              <a:t>xml:id</a:t>
            </a:r>
            <a:r>
              <a:rPr lang="en-US" dirty="0"/>
              <a:t> attribute, wrap it in an HTML &lt;a&gt; element where the name is the same as the </a:t>
            </a:r>
            <a:r>
              <a:rPr lang="en-US" dirty="0" err="1"/>
              <a:t>xml:id</a:t>
            </a:r>
            <a:r>
              <a:rPr lang="en-US" dirty="0"/>
              <a:t>. </a:t>
            </a:r>
          </a:p>
          <a:p>
            <a:pPr lvl="1"/>
            <a:r>
              <a:rPr lang="en-US" dirty="0"/>
              <a:t>This gives us an anchor point we can target elsewhere. </a:t>
            </a:r>
          </a:p>
          <a:p>
            <a:r>
              <a:rPr lang="en-US" dirty="0"/>
              <a:t>If the &lt;</a:t>
            </a:r>
            <a:r>
              <a:rPr lang="en-US" dirty="0" err="1"/>
              <a:t>persName</a:t>
            </a:r>
            <a:r>
              <a:rPr lang="en-US" dirty="0"/>
              <a:t>&gt; has a @ref attribute, instead we target that &lt;a&gt; created by the </a:t>
            </a:r>
            <a:r>
              <a:rPr lang="en-US" dirty="0" err="1"/>
              <a:t>xml:id</a:t>
            </a:r>
            <a:r>
              <a:rPr lang="en-US" dirty="0"/>
              <a:t>. </a:t>
            </a:r>
          </a:p>
          <a:p>
            <a:pPr lvl="1"/>
            <a:r>
              <a:rPr lang="en-US" dirty="0"/>
              <a:t>This depends on the </a:t>
            </a:r>
            <a:r>
              <a:rPr lang="en-US" dirty="0" err="1"/>
              <a:t>personography</a:t>
            </a:r>
            <a:r>
              <a:rPr lang="en-US" dirty="0"/>
              <a:t> existing as a file called “</a:t>
            </a:r>
            <a:r>
              <a:rPr lang="en-US" dirty="0" err="1"/>
              <a:t>persons.html</a:t>
            </a:r>
            <a:r>
              <a:rPr lang="en-US" dirty="0"/>
              <a:t>” in the same directory as our text HTML.</a:t>
            </a:r>
          </a:p>
          <a:p>
            <a:r>
              <a:rPr lang="en-US" dirty="0"/>
              <a:t>If the &lt;</a:t>
            </a:r>
            <a:r>
              <a:rPr lang="en-US" dirty="0" err="1"/>
              <a:t>persName</a:t>
            </a:r>
            <a:r>
              <a:rPr lang="en-US" dirty="0"/>
              <a:t>&gt; has a @type attribute, then the &lt;a&gt; will get a @name attribute with that type. </a:t>
            </a:r>
          </a:p>
          <a:p>
            <a:pPr lvl="1"/>
            <a:r>
              <a:rPr lang="en-US" dirty="0"/>
              <a:t>This allows us to style type=“char” and type=“hist” differently. </a:t>
            </a:r>
          </a:p>
          <a:p>
            <a:r>
              <a:rPr lang="en-US" dirty="0"/>
              <a:t>If a &lt;</a:t>
            </a:r>
            <a:r>
              <a:rPr lang="en-US" dirty="0" err="1"/>
              <a:t>persName</a:t>
            </a:r>
            <a:r>
              <a:rPr lang="en-US" dirty="0"/>
              <a:t>&gt; has none of these attributes, it just gets wrapped in an HTML &lt;span&gt;</a:t>
            </a:r>
          </a:p>
        </p:txBody>
      </p:sp>
      <p:sp>
        <p:nvSpPr>
          <p:cNvPr id="5" name="Text Placeholder 4">
            <a:extLst>
              <a:ext uri="{FF2B5EF4-FFF2-40B4-BE49-F238E27FC236}">
                <a16:creationId xmlns:a16="http://schemas.microsoft.com/office/drawing/2014/main" id="{85C31933-E328-2CA8-1F34-22AF7122B269}"/>
              </a:ext>
            </a:extLst>
          </p:cNvPr>
          <p:cNvSpPr>
            <a:spLocks noGrp="1"/>
          </p:cNvSpPr>
          <p:nvPr>
            <p:ph type="body" sz="quarter" idx="16"/>
          </p:nvPr>
        </p:nvSpPr>
        <p:spPr>
          <a:xfrm>
            <a:off x="6297226" y="897189"/>
            <a:ext cx="5094288" cy="526767"/>
          </a:xfrm>
        </p:spPr>
        <p:txBody>
          <a:bodyPr/>
          <a:lstStyle/>
          <a:p>
            <a:r>
              <a:rPr lang="en-US" dirty="0"/>
              <a:t>Oxygen View</a:t>
            </a:r>
          </a:p>
        </p:txBody>
      </p:sp>
      <p:sp>
        <p:nvSpPr>
          <p:cNvPr id="6" name="Content Placeholder 5">
            <a:extLst>
              <a:ext uri="{FF2B5EF4-FFF2-40B4-BE49-F238E27FC236}">
                <a16:creationId xmlns:a16="http://schemas.microsoft.com/office/drawing/2014/main" id="{BA02C4D1-6351-AAE8-6CCE-ADEAA3AEB3CA}"/>
              </a:ext>
            </a:extLst>
          </p:cNvPr>
          <p:cNvSpPr>
            <a:spLocks noGrp="1"/>
          </p:cNvSpPr>
          <p:nvPr>
            <p:ph idx="13"/>
          </p:nvPr>
        </p:nvSpPr>
        <p:spPr>
          <a:xfrm>
            <a:off x="6297226" y="1311965"/>
            <a:ext cx="5802009" cy="4512763"/>
          </a:xfrm>
          <a:solidFill>
            <a:schemeClr val="tx1"/>
          </a:solidFill>
        </p:spPr>
        <p:txBody>
          <a:bodyPr>
            <a:normAutofit fontScale="77500" lnSpcReduction="20000"/>
          </a:bodyPr>
          <a:lstStyle/>
          <a:p>
            <a:pPr marL="0" indent="0">
              <a:buNone/>
            </a:pPr>
            <a:r>
              <a:rPr lang="en-US" dirty="0">
                <a:solidFill>
                  <a:srgbClr val="9EDEFF"/>
                </a:solidFill>
                <a:effectLst/>
                <a:latin typeface="Helvetica" pitchFamily="2" charset="0"/>
              </a:rPr>
              <a:t>&lt;</a:t>
            </a:r>
            <a:r>
              <a:rPr lang="en-US" dirty="0" err="1">
                <a:solidFill>
                  <a:srgbClr val="9EDEFF"/>
                </a:solidFill>
                <a:effectLst/>
                <a:latin typeface="Helvetica" pitchFamily="2" charset="0"/>
              </a:rPr>
              <a:t>xsl:template</a:t>
            </a:r>
            <a:r>
              <a:rPr lang="en-US" dirty="0">
                <a:solidFill>
                  <a:srgbClr val="FF8D54"/>
                </a:solidFill>
                <a:effectLst/>
                <a:latin typeface="Helvetica" pitchFamily="2" charset="0"/>
              </a:rPr>
              <a:t> match</a:t>
            </a:r>
            <a:r>
              <a:rPr lang="en-US" dirty="0">
                <a:solidFill>
                  <a:srgbClr val="FF8040"/>
                </a:solidFill>
                <a:effectLst/>
                <a:latin typeface="Helvetica" pitchFamily="2" charset="0"/>
              </a:rPr>
              <a:t>=</a:t>
            </a:r>
            <a:r>
              <a:rPr lang="en-US" dirty="0">
                <a:solidFill>
                  <a:srgbClr val="E06A53"/>
                </a:solidFill>
                <a:effectLst/>
                <a:latin typeface="Helvetica" pitchFamily="2" charset="0"/>
              </a:rPr>
              <a:t>"</a:t>
            </a:r>
            <a:r>
              <a:rPr lang="en-US" b="1" dirty="0" err="1">
                <a:solidFill>
                  <a:srgbClr val="59C7FF"/>
                </a:solidFill>
                <a:effectLst/>
                <a:latin typeface="Helvetica" pitchFamily="2" charset="0"/>
              </a:rPr>
              <a:t>persName</a:t>
            </a:r>
            <a:r>
              <a:rPr lang="en-US" dirty="0">
                <a:solidFill>
                  <a:srgbClr val="E06A53"/>
                </a:solidFill>
                <a:effectLst/>
                <a:latin typeface="Helvetica" pitchFamily="2" charset="0"/>
              </a:rPr>
              <a:t>"</a:t>
            </a:r>
            <a:r>
              <a:rPr lang="en-US" dirty="0">
                <a:solidFill>
                  <a:srgbClr val="5FC8FD"/>
                </a:solidFill>
                <a:effectLst/>
                <a:latin typeface="Helvetica" pitchFamily="2" charset="0"/>
              </a:rPr>
              <a:t>&gt;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5FC8FD"/>
                </a:solidFill>
                <a:effectLst/>
                <a:latin typeface="Helvetica" pitchFamily="2" charset="0"/>
              </a:rPr>
              <a:t>&lt;span</a:t>
            </a:r>
            <a:r>
              <a:rPr lang="en-US" dirty="0">
                <a:solidFill>
                  <a:srgbClr val="FF8D54"/>
                </a:solidFill>
                <a:effectLst/>
                <a:latin typeface="Helvetica" pitchFamily="2" charset="0"/>
              </a:rPr>
              <a:t> class</a:t>
            </a:r>
            <a:r>
              <a:rPr lang="en-US" dirty="0">
                <a:solidFill>
                  <a:srgbClr val="FF8040"/>
                </a:solidFill>
                <a:effectLst/>
                <a:latin typeface="Helvetica" pitchFamily="2" charset="0"/>
              </a:rPr>
              <a:t>=</a:t>
            </a:r>
            <a:r>
              <a:rPr lang="en-US" dirty="0">
                <a:solidFill>
                  <a:srgbClr val="E06A53"/>
                </a:solidFill>
                <a:effectLst/>
                <a:latin typeface="Helvetica" pitchFamily="2" charset="0"/>
              </a:rPr>
              <a:t>"</a:t>
            </a:r>
            <a:r>
              <a:rPr lang="en-US" dirty="0" err="1">
                <a:solidFill>
                  <a:srgbClr val="E06A53"/>
                </a:solidFill>
                <a:effectLst/>
                <a:latin typeface="Helvetica" pitchFamily="2" charset="0"/>
              </a:rPr>
              <a:t>persName</a:t>
            </a:r>
            <a:r>
              <a:rPr lang="en-US" dirty="0">
                <a:solidFill>
                  <a:srgbClr val="E06A53"/>
                </a:solidFill>
                <a:effectLst/>
                <a:latin typeface="Helvetica" pitchFamily="2" charset="0"/>
              </a:rPr>
              <a:t>"</a:t>
            </a:r>
            <a:r>
              <a:rPr lang="en-US" dirty="0">
                <a:solidFill>
                  <a:srgbClr val="5FC8FD"/>
                </a:solidFill>
                <a:effectLst/>
                <a:latin typeface="Helvetica" pitchFamily="2" charset="0"/>
              </a:rPr>
              <a:t>&gt;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xsl:choose</a:t>
            </a:r>
            <a:r>
              <a:rPr lang="en-US" dirty="0">
                <a:solidFill>
                  <a:srgbClr val="9EDEFF"/>
                </a:solidFill>
                <a:effectLst/>
                <a:latin typeface="Helvetica" pitchFamily="2" charset="0"/>
              </a:rPr>
              <a:t>&gt;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xsl:when</a:t>
            </a:r>
            <a:r>
              <a:rPr lang="en-US" dirty="0">
                <a:solidFill>
                  <a:srgbClr val="FF8D54"/>
                </a:solidFill>
                <a:effectLst/>
                <a:latin typeface="Helvetica" pitchFamily="2" charset="0"/>
              </a:rPr>
              <a:t> test</a:t>
            </a:r>
            <a:r>
              <a:rPr lang="en-US" dirty="0">
                <a:solidFill>
                  <a:srgbClr val="FF8040"/>
                </a:solidFill>
                <a:effectLst/>
                <a:latin typeface="Helvetica" pitchFamily="2" charset="0"/>
              </a:rPr>
              <a:t>=</a:t>
            </a:r>
            <a:r>
              <a:rPr lang="en-US" dirty="0">
                <a:solidFill>
                  <a:srgbClr val="E06A53"/>
                </a:solidFill>
                <a:effectLst/>
                <a:latin typeface="Helvetica" pitchFamily="2" charset="0"/>
              </a:rPr>
              <a:t>"</a:t>
            </a:r>
            <a:r>
              <a:rPr lang="en-US" b="1" i="1" dirty="0">
                <a:solidFill>
                  <a:srgbClr val="F08246"/>
                </a:solidFill>
                <a:effectLst/>
                <a:latin typeface="Helvetica" pitchFamily="2" charset="0"/>
              </a:rPr>
              <a:t>@</a:t>
            </a:r>
            <a:r>
              <a:rPr lang="en-US" b="1" i="1" dirty="0" err="1">
                <a:solidFill>
                  <a:srgbClr val="F08246"/>
                </a:solidFill>
                <a:effectLst/>
                <a:latin typeface="Helvetica" pitchFamily="2" charset="0"/>
              </a:rPr>
              <a:t>xml:id</a:t>
            </a:r>
            <a:r>
              <a:rPr lang="en-US" dirty="0">
                <a:solidFill>
                  <a:srgbClr val="E06A53"/>
                </a:solidFill>
                <a:effectLst/>
                <a:latin typeface="Helvetica" pitchFamily="2" charset="0"/>
              </a:rPr>
              <a:t>"</a:t>
            </a:r>
            <a:r>
              <a:rPr lang="en-US" dirty="0">
                <a:solidFill>
                  <a:srgbClr val="5FC8FD"/>
                </a:solidFill>
                <a:effectLst/>
                <a:latin typeface="Helvetica" pitchFamily="2" charset="0"/>
              </a:rPr>
              <a:t>&gt;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5FC8FD"/>
                </a:solidFill>
                <a:effectLst/>
                <a:latin typeface="Helvetica" pitchFamily="2" charset="0"/>
              </a:rPr>
              <a:t>&lt;a</a:t>
            </a:r>
            <a:r>
              <a:rPr lang="en-US" dirty="0">
                <a:solidFill>
                  <a:srgbClr val="FF8D54"/>
                </a:solidFill>
                <a:effectLst/>
                <a:latin typeface="Helvetica" pitchFamily="2" charset="0"/>
              </a:rPr>
              <a:t> name</a:t>
            </a:r>
            <a:r>
              <a:rPr lang="en-US" dirty="0">
                <a:solidFill>
                  <a:srgbClr val="FF8040"/>
                </a:solidFill>
                <a:effectLst/>
                <a:latin typeface="Helvetica" pitchFamily="2" charset="0"/>
              </a:rPr>
              <a:t>=</a:t>
            </a:r>
            <a:r>
              <a:rPr lang="en-US" dirty="0">
                <a:solidFill>
                  <a:srgbClr val="E06A53"/>
                </a:solidFill>
                <a:effectLst/>
                <a:latin typeface="Helvetica" pitchFamily="2" charset="0"/>
              </a:rPr>
              <a:t>"{</a:t>
            </a:r>
            <a:r>
              <a:rPr lang="en-US" b="1" i="1" dirty="0">
                <a:solidFill>
                  <a:srgbClr val="F08246"/>
                </a:solidFill>
                <a:effectLst/>
                <a:latin typeface="Helvetica" pitchFamily="2" charset="0"/>
              </a:rPr>
              <a:t>@</a:t>
            </a:r>
            <a:r>
              <a:rPr lang="en-US" b="1" i="1" dirty="0" err="1">
                <a:solidFill>
                  <a:srgbClr val="F08246"/>
                </a:solidFill>
                <a:effectLst/>
                <a:latin typeface="Helvetica" pitchFamily="2" charset="0"/>
              </a:rPr>
              <a:t>xml:id</a:t>
            </a:r>
            <a:r>
              <a:rPr lang="en-US" dirty="0">
                <a:solidFill>
                  <a:srgbClr val="E06A53"/>
                </a:solidFill>
                <a:effectLst/>
                <a:latin typeface="Helvetica" pitchFamily="2" charset="0"/>
              </a:rPr>
              <a:t>}"</a:t>
            </a:r>
            <a:r>
              <a:rPr lang="en-US" dirty="0">
                <a:solidFill>
                  <a:srgbClr val="5FC8FD"/>
                </a:solidFill>
                <a:effectLst/>
                <a:latin typeface="Helvetica" pitchFamily="2" charset="0"/>
              </a:rPr>
              <a:t>/&gt;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xsl:apply-templates</a:t>
            </a:r>
            <a:r>
              <a:rPr lang="en-US" dirty="0">
                <a:solidFill>
                  <a:srgbClr val="9EDEFF"/>
                </a:solidFill>
                <a:effectLst/>
                <a:latin typeface="Helvetica" pitchFamily="2" charset="0"/>
              </a:rPr>
              <a:t>/&gt;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xsl:when</a:t>
            </a:r>
            <a:r>
              <a:rPr lang="en-US" dirty="0">
                <a:solidFill>
                  <a:srgbClr val="9EDEFF"/>
                </a:solidFill>
                <a:effectLst/>
                <a:latin typeface="Helvetica" pitchFamily="2" charset="0"/>
              </a:rPr>
              <a:t>&gt;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xsl:when</a:t>
            </a:r>
            <a:r>
              <a:rPr lang="en-US" dirty="0">
                <a:solidFill>
                  <a:srgbClr val="FF8D54"/>
                </a:solidFill>
                <a:effectLst/>
                <a:latin typeface="Helvetica" pitchFamily="2" charset="0"/>
              </a:rPr>
              <a:t> test</a:t>
            </a:r>
            <a:r>
              <a:rPr lang="en-US" dirty="0">
                <a:solidFill>
                  <a:srgbClr val="FF8040"/>
                </a:solidFill>
                <a:effectLst/>
                <a:latin typeface="Helvetica" pitchFamily="2" charset="0"/>
              </a:rPr>
              <a:t>=</a:t>
            </a:r>
            <a:r>
              <a:rPr lang="en-US" dirty="0">
                <a:solidFill>
                  <a:srgbClr val="E06A53"/>
                </a:solidFill>
                <a:effectLst/>
                <a:latin typeface="Helvetica" pitchFamily="2" charset="0"/>
              </a:rPr>
              <a:t>"</a:t>
            </a:r>
            <a:r>
              <a:rPr lang="en-US" b="1" i="1" dirty="0">
                <a:solidFill>
                  <a:srgbClr val="F08246"/>
                </a:solidFill>
                <a:effectLst/>
                <a:latin typeface="Helvetica" pitchFamily="2" charset="0"/>
              </a:rPr>
              <a:t>@ref</a:t>
            </a:r>
            <a:r>
              <a:rPr lang="en-US" dirty="0">
                <a:solidFill>
                  <a:srgbClr val="E06A53"/>
                </a:solidFill>
                <a:effectLst/>
                <a:latin typeface="Helvetica" pitchFamily="2" charset="0"/>
              </a:rPr>
              <a:t>"</a:t>
            </a:r>
            <a:r>
              <a:rPr lang="en-US" dirty="0">
                <a:solidFill>
                  <a:srgbClr val="5FC8FD"/>
                </a:solidFill>
                <a:effectLst/>
                <a:latin typeface="Helvetica" pitchFamily="2" charset="0"/>
              </a:rPr>
              <a:t>&gt;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5FC8FD"/>
                </a:solidFill>
                <a:effectLst/>
                <a:latin typeface="Helvetica" pitchFamily="2" charset="0"/>
              </a:rPr>
              <a:t>&lt;a&gt;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xsl:attribute</a:t>
            </a:r>
            <a:r>
              <a:rPr lang="en-US" dirty="0">
                <a:solidFill>
                  <a:srgbClr val="FF8D54"/>
                </a:solidFill>
                <a:effectLst/>
                <a:latin typeface="Helvetica" pitchFamily="2" charset="0"/>
              </a:rPr>
              <a:t> name</a:t>
            </a:r>
            <a:r>
              <a:rPr lang="en-US" dirty="0">
                <a:solidFill>
                  <a:srgbClr val="FF8040"/>
                </a:solidFill>
                <a:effectLst/>
                <a:latin typeface="Helvetica" pitchFamily="2" charset="0"/>
              </a:rPr>
              <a:t>=</a:t>
            </a:r>
            <a:r>
              <a:rPr lang="en-US" dirty="0">
                <a:solidFill>
                  <a:srgbClr val="E06A53"/>
                </a:solidFill>
                <a:effectLst/>
                <a:latin typeface="Helvetica" pitchFamily="2" charset="0"/>
              </a:rPr>
              <a:t>"</a:t>
            </a:r>
            <a:r>
              <a:rPr lang="en-US" dirty="0" err="1">
                <a:solidFill>
                  <a:srgbClr val="E06A53"/>
                </a:solidFill>
                <a:effectLst/>
                <a:latin typeface="Helvetica" pitchFamily="2" charset="0"/>
              </a:rPr>
              <a:t>href</a:t>
            </a:r>
            <a:r>
              <a:rPr lang="en-US" dirty="0">
                <a:solidFill>
                  <a:srgbClr val="E06A53"/>
                </a:solidFill>
                <a:effectLst/>
                <a:latin typeface="Helvetica" pitchFamily="2" charset="0"/>
              </a:rPr>
              <a:t>"</a:t>
            </a:r>
            <a:r>
              <a:rPr lang="en-US" dirty="0">
                <a:solidFill>
                  <a:srgbClr val="5FC8FD"/>
                </a:solidFill>
                <a:effectLst/>
                <a:latin typeface="Helvetica" pitchFamily="2" charset="0"/>
              </a:rPr>
              <a:t>&gt;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xsl:value-of</a:t>
            </a:r>
            <a:r>
              <a:rPr lang="en-US" dirty="0">
                <a:solidFill>
                  <a:srgbClr val="FF8D54"/>
                </a:solidFill>
                <a:effectLst/>
                <a:latin typeface="Helvetica" pitchFamily="2" charset="0"/>
              </a:rPr>
              <a:t> select</a:t>
            </a:r>
            <a:r>
              <a:rPr lang="en-US" dirty="0">
                <a:solidFill>
                  <a:srgbClr val="FF8040"/>
                </a:solidFill>
                <a:effectLst/>
                <a:latin typeface="Helvetica" pitchFamily="2" charset="0"/>
              </a:rPr>
              <a:t>=</a:t>
            </a:r>
            <a:r>
              <a:rPr lang="en-US" dirty="0">
                <a:solidFill>
                  <a:srgbClr val="E06A53"/>
                </a:solidFill>
                <a:effectLst/>
                <a:latin typeface="Helvetica" pitchFamily="2" charset="0"/>
              </a:rPr>
              <a:t>"</a:t>
            </a:r>
            <a:r>
              <a:rPr lang="en-US" i="1" dirty="0" err="1">
                <a:solidFill>
                  <a:srgbClr val="8BD68B"/>
                </a:solidFill>
                <a:effectLst/>
                <a:latin typeface="Helvetica" pitchFamily="2" charset="0"/>
              </a:rPr>
              <a:t>concat</a:t>
            </a:r>
            <a:r>
              <a:rPr lang="en-US" dirty="0">
                <a:solidFill>
                  <a:srgbClr val="FFFFFF"/>
                </a:solidFill>
                <a:effectLst/>
                <a:latin typeface="Helvetica" pitchFamily="2" charset="0"/>
              </a:rPr>
              <a:t>(</a:t>
            </a:r>
            <a:r>
              <a:rPr lang="en-US" dirty="0">
                <a:solidFill>
                  <a:srgbClr val="A3A3FF"/>
                </a:solidFill>
                <a:effectLst/>
                <a:latin typeface="Helvetica" pitchFamily="2" charset="0"/>
              </a:rPr>
              <a:t>'./</a:t>
            </a:r>
            <a:r>
              <a:rPr lang="en-US" dirty="0" err="1">
                <a:solidFill>
                  <a:srgbClr val="A3A3FF"/>
                </a:solidFill>
                <a:effectLst/>
                <a:latin typeface="Helvetica" pitchFamily="2" charset="0"/>
              </a:rPr>
              <a:t>people.html</a:t>
            </a:r>
            <a:r>
              <a:rPr lang="en-US" dirty="0">
                <a:solidFill>
                  <a:srgbClr val="A3A3FF"/>
                </a:solidFill>
                <a:effectLst/>
                <a:latin typeface="Helvetica" pitchFamily="2" charset="0"/>
              </a:rPr>
              <a:t>/#'</a:t>
            </a:r>
            <a:r>
              <a:rPr lang="en-US" dirty="0">
                <a:solidFill>
                  <a:srgbClr val="FFFFFF"/>
                </a:solidFill>
                <a:effectLst/>
                <a:latin typeface="Helvetica" pitchFamily="2" charset="0"/>
              </a:rPr>
              <a:t>,</a:t>
            </a:r>
            <a:r>
              <a:rPr lang="en-US" dirty="0">
                <a:solidFill>
                  <a:srgbClr val="E5E5E5"/>
                </a:solidFill>
                <a:effectLst/>
                <a:latin typeface="Helvetica" pitchFamily="2" charset="0"/>
              </a:rPr>
              <a:t> </a:t>
            </a:r>
            <a:r>
              <a:rPr lang="en-US" b="1" i="1" dirty="0">
                <a:solidFill>
                  <a:srgbClr val="F08246"/>
                </a:solidFill>
                <a:effectLst/>
                <a:latin typeface="Helvetica" pitchFamily="2" charset="0"/>
              </a:rPr>
              <a:t>@ref</a:t>
            </a:r>
            <a:r>
              <a:rPr lang="en-US" dirty="0">
                <a:solidFill>
                  <a:srgbClr val="FFFFFF"/>
                </a:solidFill>
                <a:effectLst/>
                <a:latin typeface="Helvetica" pitchFamily="2" charset="0"/>
              </a:rPr>
              <a:t>)</a:t>
            </a:r>
            <a:r>
              <a:rPr lang="en-US" dirty="0">
                <a:solidFill>
                  <a:srgbClr val="E06A53"/>
                </a:solidFill>
                <a:effectLst/>
                <a:latin typeface="Helvetica" pitchFamily="2" charset="0"/>
              </a:rPr>
              <a:t>"</a:t>
            </a:r>
            <a:r>
              <a:rPr lang="en-US" dirty="0">
                <a:solidFill>
                  <a:srgbClr val="5FC8FD"/>
                </a:solidFill>
                <a:effectLst/>
                <a:latin typeface="Helvetica" pitchFamily="2" charset="0"/>
              </a:rPr>
              <a:t>/&gt;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xsl:attribute</a:t>
            </a:r>
            <a:r>
              <a:rPr lang="en-US" dirty="0">
                <a:solidFill>
                  <a:srgbClr val="9EDEFF"/>
                </a:solidFill>
                <a:effectLst/>
                <a:latin typeface="Helvetica" pitchFamily="2" charset="0"/>
              </a:rPr>
              <a:t>&gt;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xsl:if</a:t>
            </a:r>
            <a:r>
              <a:rPr lang="en-US" dirty="0">
                <a:solidFill>
                  <a:srgbClr val="FF8D54"/>
                </a:solidFill>
                <a:effectLst/>
                <a:latin typeface="Helvetica" pitchFamily="2" charset="0"/>
              </a:rPr>
              <a:t> test</a:t>
            </a:r>
            <a:r>
              <a:rPr lang="en-US" dirty="0">
                <a:solidFill>
                  <a:srgbClr val="FF8040"/>
                </a:solidFill>
                <a:effectLst/>
                <a:latin typeface="Helvetica" pitchFamily="2" charset="0"/>
              </a:rPr>
              <a:t>=</a:t>
            </a:r>
            <a:r>
              <a:rPr lang="en-US" dirty="0">
                <a:solidFill>
                  <a:srgbClr val="E06A53"/>
                </a:solidFill>
                <a:effectLst/>
                <a:latin typeface="Helvetica" pitchFamily="2" charset="0"/>
              </a:rPr>
              <a:t>"</a:t>
            </a:r>
            <a:r>
              <a:rPr lang="en-US" b="1" i="1" dirty="0">
                <a:solidFill>
                  <a:srgbClr val="F08246"/>
                </a:solidFill>
                <a:effectLst/>
                <a:latin typeface="Helvetica" pitchFamily="2" charset="0"/>
              </a:rPr>
              <a:t>@type</a:t>
            </a:r>
            <a:r>
              <a:rPr lang="en-US" dirty="0">
                <a:solidFill>
                  <a:srgbClr val="E06A53"/>
                </a:solidFill>
                <a:effectLst/>
                <a:latin typeface="Helvetica" pitchFamily="2" charset="0"/>
              </a:rPr>
              <a:t>"</a:t>
            </a:r>
            <a:r>
              <a:rPr lang="en-US" dirty="0">
                <a:solidFill>
                  <a:srgbClr val="5FC8FD"/>
                </a:solidFill>
                <a:effectLst/>
                <a:latin typeface="Helvetica" pitchFamily="2" charset="0"/>
              </a:rPr>
              <a:t>&gt;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xsl:attribute</a:t>
            </a:r>
            <a:r>
              <a:rPr lang="en-US" dirty="0">
                <a:solidFill>
                  <a:srgbClr val="FF8D54"/>
                </a:solidFill>
                <a:effectLst/>
                <a:latin typeface="Helvetica" pitchFamily="2" charset="0"/>
              </a:rPr>
              <a:t> name</a:t>
            </a:r>
            <a:r>
              <a:rPr lang="en-US" dirty="0">
                <a:solidFill>
                  <a:srgbClr val="FF8040"/>
                </a:solidFill>
                <a:effectLst/>
                <a:latin typeface="Helvetica" pitchFamily="2" charset="0"/>
              </a:rPr>
              <a:t>=</a:t>
            </a:r>
            <a:r>
              <a:rPr lang="en-US" dirty="0">
                <a:solidFill>
                  <a:srgbClr val="E06A53"/>
                </a:solidFill>
                <a:effectLst/>
                <a:latin typeface="Helvetica" pitchFamily="2" charset="0"/>
              </a:rPr>
              <a:t>"class"</a:t>
            </a:r>
            <a:r>
              <a:rPr lang="en-US" dirty="0">
                <a:solidFill>
                  <a:srgbClr val="FF8D54"/>
                </a:solidFill>
                <a:effectLst/>
                <a:latin typeface="Helvetica" pitchFamily="2" charset="0"/>
              </a:rPr>
              <a:t> select</a:t>
            </a:r>
            <a:r>
              <a:rPr lang="en-US" dirty="0">
                <a:solidFill>
                  <a:srgbClr val="FF8040"/>
                </a:solidFill>
                <a:effectLst/>
                <a:latin typeface="Helvetica" pitchFamily="2" charset="0"/>
              </a:rPr>
              <a:t>=</a:t>
            </a:r>
            <a:r>
              <a:rPr lang="en-US" dirty="0">
                <a:solidFill>
                  <a:srgbClr val="E06A53"/>
                </a:solidFill>
                <a:effectLst/>
                <a:latin typeface="Helvetica" pitchFamily="2" charset="0"/>
              </a:rPr>
              <a:t>"</a:t>
            </a:r>
            <a:r>
              <a:rPr lang="en-US" b="1" i="1" dirty="0">
                <a:solidFill>
                  <a:srgbClr val="F08246"/>
                </a:solidFill>
                <a:effectLst/>
                <a:latin typeface="Helvetica" pitchFamily="2" charset="0"/>
              </a:rPr>
              <a:t>@type</a:t>
            </a:r>
            <a:r>
              <a:rPr lang="en-US" dirty="0">
                <a:solidFill>
                  <a:srgbClr val="E06A53"/>
                </a:solidFill>
                <a:effectLst/>
                <a:latin typeface="Helvetica" pitchFamily="2" charset="0"/>
              </a:rPr>
              <a:t>"</a:t>
            </a:r>
            <a:r>
              <a:rPr lang="en-US" dirty="0">
                <a:solidFill>
                  <a:srgbClr val="5FC8FD"/>
                </a:solidFill>
                <a:effectLst/>
                <a:latin typeface="Helvetica" pitchFamily="2" charset="0"/>
              </a:rPr>
              <a:t>/&gt;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xsl:if</a:t>
            </a:r>
            <a:r>
              <a:rPr lang="en-US" dirty="0">
                <a:solidFill>
                  <a:srgbClr val="9EDEFF"/>
                </a:solidFill>
                <a:effectLst/>
                <a:latin typeface="Helvetica" pitchFamily="2" charset="0"/>
              </a:rPr>
              <a:t>&gt;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xsl:apply-templates</a:t>
            </a:r>
            <a:r>
              <a:rPr lang="en-US" dirty="0">
                <a:solidFill>
                  <a:srgbClr val="9EDEFF"/>
                </a:solidFill>
                <a:effectLst/>
                <a:latin typeface="Helvetica" pitchFamily="2" charset="0"/>
              </a:rPr>
              <a:t>/&gt;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5FC8FD"/>
                </a:solidFill>
                <a:effectLst/>
                <a:latin typeface="Helvetica" pitchFamily="2" charset="0"/>
              </a:rPr>
              <a:t>&lt;/a&gt;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xsl:when</a:t>
            </a:r>
            <a:r>
              <a:rPr lang="en-US" dirty="0">
                <a:solidFill>
                  <a:srgbClr val="9EDEFF"/>
                </a:solidFill>
                <a:effectLst/>
                <a:latin typeface="Helvetica" pitchFamily="2" charset="0"/>
              </a:rPr>
              <a:t>&gt;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xsl:otherwise</a:t>
            </a:r>
            <a:r>
              <a:rPr lang="en-US" dirty="0">
                <a:solidFill>
                  <a:srgbClr val="9EDEFF"/>
                </a:solidFill>
                <a:effectLst/>
                <a:latin typeface="Helvetica" pitchFamily="2" charset="0"/>
              </a:rPr>
              <a:t>&gt;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xsl:apply-templates</a:t>
            </a:r>
            <a:r>
              <a:rPr lang="en-US" dirty="0">
                <a:solidFill>
                  <a:srgbClr val="9EDEFF"/>
                </a:solidFill>
                <a:effectLst/>
                <a:latin typeface="Helvetica" pitchFamily="2" charset="0"/>
              </a:rPr>
              <a:t>/&gt;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xsl:otherwise</a:t>
            </a:r>
            <a:r>
              <a:rPr lang="en-US" dirty="0">
                <a:solidFill>
                  <a:srgbClr val="9EDEFF"/>
                </a:solidFill>
                <a:effectLst/>
                <a:latin typeface="Helvetica" pitchFamily="2" charset="0"/>
              </a:rPr>
              <a:t>&gt;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xsl:choose</a:t>
            </a:r>
            <a:r>
              <a:rPr lang="en-US" dirty="0">
                <a:solidFill>
                  <a:srgbClr val="9EDEFF"/>
                </a:solidFill>
                <a:effectLst/>
                <a:latin typeface="Helvetica" pitchFamily="2" charset="0"/>
              </a:rPr>
              <a:t>&gt;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5FC8FD"/>
                </a:solidFill>
                <a:effectLst/>
                <a:latin typeface="Helvetica" pitchFamily="2" charset="0"/>
              </a:rPr>
              <a:t>&lt;/span&gt;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xsl:template</a:t>
            </a:r>
            <a:r>
              <a:rPr lang="en-US" dirty="0">
                <a:solidFill>
                  <a:srgbClr val="9EDEFF"/>
                </a:solidFill>
                <a:effectLst/>
                <a:latin typeface="Helvetica" pitchFamily="2" charset="0"/>
              </a:rPr>
              <a:t>&gt;</a:t>
            </a:r>
            <a:endParaRPr lang="en-US" dirty="0">
              <a:solidFill>
                <a:srgbClr val="E5E5E5"/>
              </a:solidFill>
              <a:effectLst/>
              <a:latin typeface="Helvetica" pitchFamily="2" charset="0"/>
            </a:endParaRPr>
          </a:p>
          <a:p>
            <a:pPr marL="0" indent="0">
              <a:buNone/>
            </a:pPr>
            <a:endParaRPr lang="en-US" dirty="0"/>
          </a:p>
        </p:txBody>
      </p:sp>
      <p:sp>
        <p:nvSpPr>
          <p:cNvPr id="9" name="Slide Number Placeholder 8">
            <a:extLst>
              <a:ext uri="{FF2B5EF4-FFF2-40B4-BE49-F238E27FC236}">
                <a16:creationId xmlns:a16="http://schemas.microsoft.com/office/drawing/2014/main" id="{24717616-DEE9-576D-7097-071C61CEAF3D}"/>
              </a:ext>
            </a:extLst>
          </p:cNvPr>
          <p:cNvSpPr>
            <a:spLocks noGrp="1"/>
          </p:cNvSpPr>
          <p:nvPr>
            <p:ph type="sldNum" sz="quarter" idx="12"/>
          </p:nvPr>
        </p:nvSpPr>
        <p:spPr/>
        <p:txBody>
          <a:bodyPr/>
          <a:lstStyle/>
          <a:p>
            <a:fld id="{E30AF5A0-43BB-4336-8627-9123B9144D80}" type="slidenum">
              <a:rPr lang="en-US" smtClean="0"/>
              <a:t>23</a:t>
            </a:fld>
            <a:endParaRPr lang="en-US"/>
          </a:p>
        </p:txBody>
      </p:sp>
    </p:spTree>
    <p:extLst>
      <p:ext uri="{BB962C8B-B14F-4D97-AF65-F5344CB8AC3E}">
        <p14:creationId xmlns:p14="http://schemas.microsoft.com/office/powerpoint/2010/main" val="3337997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56B7AE42-2501-57CD-8208-8EEDF8459C28}"/>
              </a:ext>
            </a:extLst>
          </p:cNvPr>
          <p:cNvSpPr>
            <a:spLocks noGrp="1"/>
          </p:cNvSpPr>
          <p:nvPr>
            <p:ph type="title"/>
          </p:nvPr>
        </p:nvSpPr>
        <p:spPr/>
        <p:txBody>
          <a:bodyPr/>
          <a:lstStyle/>
          <a:p>
            <a:r>
              <a:rPr lang="en-US" dirty="0"/>
              <a:t>Why XSLT?</a:t>
            </a:r>
          </a:p>
        </p:txBody>
      </p:sp>
      <p:sp>
        <p:nvSpPr>
          <p:cNvPr id="11" name="Content Placeholder 10">
            <a:extLst>
              <a:ext uri="{FF2B5EF4-FFF2-40B4-BE49-F238E27FC236}">
                <a16:creationId xmlns:a16="http://schemas.microsoft.com/office/drawing/2014/main" id="{312C4364-D5E5-B5B7-CD0E-1CB4606193FF}"/>
              </a:ext>
            </a:extLst>
          </p:cNvPr>
          <p:cNvSpPr>
            <a:spLocks noGrp="1"/>
          </p:cNvSpPr>
          <p:nvPr>
            <p:ph sz="quarter" idx="13"/>
          </p:nvPr>
        </p:nvSpPr>
        <p:spPr/>
        <p:txBody>
          <a:bodyPr/>
          <a:lstStyle/>
          <a:p>
            <a:r>
              <a:rPr lang="en-US" dirty="0"/>
              <a:t>Allows XML files to become static HTML files. </a:t>
            </a:r>
          </a:p>
          <a:p>
            <a:r>
              <a:rPr lang="en-US" dirty="0"/>
              <a:t>Good for long-term preservation, consistency across the project. </a:t>
            </a:r>
          </a:p>
          <a:p>
            <a:r>
              <a:rPr lang="en-US" dirty="0"/>
              <a:t>Write one XSLT, use for everything.  </a:t>
            </a:r>
          </a:p>
        </p:txBody>
      </p:sp>
      <p:sp>
        <p:nvSpPr>
          <p:cNvPr id="9" name="Slide Number Placeholder 8">
            <a:extLst>
              <a:ext uri="{FF2B5EF4-FFF2-40B4-BE49-F238E27FC236}">
                <a16:creationId xmlns:a16="http://schemas.microsoft.com/office/drawing/2014/main" id="{38ECE302-C6C0-0302-E263-1C165D1D9E0B}"/>
              </a:ext>
            </a:extLst>
          </p:cNvPr>
          <p:cNvSpPr>
            <a:spLocks noGrp="1"/>
          </p:cNvSpPr>
          <p:nvPr>
            <p:ph type="sldNum" sz="quarter" idx="12"/>
          </p:nvPr>
        </p:nvSpPr>
        <p:spPr/>
        <p:txBody>
          <a:bodyPr/>
          <a:lstStyle/>
          <a:p>
            <a:fld id="{E30AF5A0-43BB-4336-8627-9123B9144D80}" type="slidenum">
              <a:rPr lang="en-US" smtClean="0"/>
              <a:t>24</a:t>
            </a:fld>
            <a:endParaRPr lang="en-US"/>
          </a:p>
        </p:txBody>
      </p:sp>
    </p:spTree>
    <p:extLst>
      <p:ext uri="{BB962C8B-B14F-4D97-AF65-F5344CB8AC3E}">
        <p14:creationId xmlns:p14="http://schemas.microsoft.com/office/powerpoint/2010/main" val="67717073"/>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2FBA1B-79F5-FD69-A83C-EA91477233AE}"/>
              </a:ext>
            </a:extLst>
          </p:cNvPr>
          <p:cNvSpPr>
            <a:spLocks noGrp="1"/>
          </p:cNvSpPr>
          <p:nvPr>
            <p:ph type="title"/>
          </p:nvPr>
        </p:nvSpPr>
        <p:spPr/>
        <p:txBody>
          <a:bodyPr>
            <a:normAutofit fontScale="90000"/>
          </a:bodyPr>
          <a:lstStyle/>
          <a:p>
            <a:r>
              <a:rPr lang="en-US" dirty="0" err="1"/>
              <a:t>Xquery</a:t>
            </a:r>
            <a:r>
              <a:rPr lang="en-US" dirty="0"/>
              <a:t> and XML Databases</a:t>
            </a:r>
          </a:p>
        </p:txBody>
      </p:sp>
      <p:pic>
        <p:nvPicPr>
          <p:cNvPr id="10" name="Picture Placeholder 9" descr="A picture containing chart&#10;&#10;Description automatically generated">
            <a:extLst>
              <a:ext uri="{FF2B5EF4-FFF2-40B4-BE49-F238E27FC236}">
                <a16:creationId xmlns:a16="http://schemas.microsoft.com/office/drawing/2014/main" id="{5ADFB023-4F52-7163-5DBD-B7A452CCB0E2}"/>
              </a:ext>
            </a:extLst>
          </p:cNvPr>
          <p:cNvPicPr>
            <a:picLocks noGrp="1" noChangeAspect="1"/>
          </p:cNvPicPr>
          <p:nvPr>
            <p:ph type="pic" sz="quarter" idx="13"/>
          </p:nvPr>
        </p:nvPicPr>
        <p:blipFill>
          <a:blip r:embed="rId2"/>
          <a:srcRect l="29998" r="29998"/>
          <a:stretch>
            <a:fillRect/>
          </a:stretch>
        </p:blipFill>
        <p:spPr/>
      </p:pic>
      <p:sp>
        <p:nvSpPr>
          <p:cNvPr id="4" name="Content Placeholder 3">
            <a:extLst>
              <a:ext uri="{FF2B5EF4-FFF2-40B4-BE49-F238E27FC236}">
                <a16:creationId xmlns:a16="http://schemas.microsoft.com/office/drawing/2014/main" id="{33CD86F1-B208-428C-EB61-C0C751EF12C0}"/>
              </a:ext>
            </a:extLst>
          </p:cNvPr>
          <p:cNvSpPr>
            <a:spLocks noGrp="1"/>
          </p:cNvSpPr>
          <p:nvPr>
            <p:ph idx="1"/>
          </p:nvPr>
        </p:nvSpPr>
        <p:spPr/>
        <p:txBody>
          <a:bodyPr/>
          <a:lstStyle/>
          <a:p>
            <a:r>
              <a:rPr lang="en-US" dirty="0"/>
              <a:t>Getting started with </a:t>
            </a:r>
            <a:r>
              <a:rPr lang="en-US" dirty="0" err="1"/>
              <a:t>eXistDB</a:t>
            </a:r>
            <a:r>
              <a:rPr lang="en-US" dirty="0"/>
              <a:t> and </a:t>
            </a:r>
            <a:r>
              <a:rPr lang="en-US" dirty="0" err="1"/>
              <a:t>eXide</a:t>
            </a:r>
            <a:endParaRPr lang="en-US" dirty="0"/>
          </a:p>
          <a:p>
            <a:r>
              <a:rPr lang="en-US" dirty="0"/>
              <a:t>Intro to XQuery</a:t>
            </a:r>
          </a:p>
        </p:txBody>
      </p:sp>
      <p:sp>
        <p:nvSpPr>
          <p:cNvPr id="5" name="Footer Placeholder 4">
            <a:extLst>
              <a:ext uri="{FF2B5EF4-FFF2-40B4-BE49-F238E27FC236}">
                <a16:creationId xmlns:a16="http://schemas.microsoft.com/office/drawing/2014/main" id="{8C5D355D-69D5-D90D-BA00-4671F2E597AA}"/>
              </a:ext>
            </a:extLst>
          </p:cNvPr>
          <p:cNvSpPr>
            <a:spLocks noGrp="1"/>
          </p:cNvSpPr>
          <p:nvPr>
            <p:ph type="ftr" sz="quarter" idx="11"/>
          </p:nvPr>
        </p:nvSpPr>
        <p:spPr/>
        <p:txBody>
          <a:bodyPr/>
          <a:lstStyle/>
          <a:p>
            <a:r>
              <a:rPr lang="en-US"/>
              <a:t>PRESENTATION TITLE</a:t>
            </a:r>
            <a:endParaRPr lang="en-US" dirty="0"/>
          </a:p>
        </p:txBody>
      </p:sp>
      <p:sp>
        <p:nvSpPr>
          <p:cNvPr id="7" name="Slide Number Placeholder 6">
            <a:extLst>
              <a:ext uri="{FF2B5EF4-FFF2-40B4-BE49-F238E27FC236}">
                <a16:creationId xmlns:a16="http://schemas.microsoft.com/office/drawing/2014/main" id="{B879B975-5CBA-E785-119D-6FC187DA6349}"/>
              </a:ext>
            </a:extLst>
          </p:cNvPr>
          <p:cNvSpPr>
            <a:spLocks noGrp="1"/>
          </p:cNvSpPr>
          <p:nvPr>
            <p:ph type="sldNum" sz="quarter" idx="12"/>
          </p:nvPr>
        </p:nvSpPr>
        <p:spPr/>
        <p:txBody>
          <a:bodyPr/>
          <a:lstStyle/>
          <a:p>
            <a:fld id="{E30AF5A0-43BB-4336-8627-9123B9144D80}" type="slidenum">
              <a:rPr lang="en-US" smtClean="0"/>
              <a:t>25</a:t>
            </a:fld>
            <a:endParaRPr lang="en-US"/>
          </a:p>
        </p:txBody>
      </p:sp>
    </p:spTree>
    <p:extLst>
      <p:ext uri="{BB962C8B-B14F-4D97-AF65-F5344CB8AC3E}">
        <p14:creationId xmlns:p14="http://schemas.microsoft.com/office/powerpoint/2010/main" val="387569793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015592-9F98-EBEC-FC4A-025E2A9E6819}"/>
              </a:ext>
            </a:extLst>
          </p:cNvPr>
          <p:cNvSpPr>
            <a:spLocks noGrp="1"/>
          </p:cNvSpPr>
          <p:nvPr>
            <p:ph type="title"/>
          </p:nvPr>
        </p:nvSpPr>
        <p:spPr/>
        <p:txBody>
          <a:bodyPr/>
          <a:lstStyle/>
          <a:p>
            <a:r>
              <a:rPr lang="en-US" dirty="0"/>
              <a:t>Why </a:t>
            </a:r>
            <a:r>
              <a:rPr lang="en-US" dirty="0" err="1"/>
              <a:t>Xquery</a:t>
            </a:r>
            <a:r>
              <a:rPr lang="en-US" dirty="0"/>
              <a:t>?</a:t>
            </a:r>
          </a:p>
        </p:txBody>
      </p:sp>
      <p:sp>
        <p:nvSpPr>
          <p:cNvPr id="3" name="Content Placeholder 2">
            <a:extLst>
              <a:ext uri="{FF2B5EF4-FFF2-40B4-BE49-F238E27FC236}">
                <a16:creationId xmlns:a16="http://schemas.microsoft.com/office/drawing/2014/main" id="{9F360A3E-1D7A-D95C-6913-B8B312EDF049}"/>
              </a:ext>
            </a:extLst>
          </p:cNvPr>
          <p:cNvSpPr>
            <a:spLocks noGrp="1"/>
          </p:cNvSpPr>
          <p:nvPr>
            <p:ph sz="quarter" idx="13"/>
          </p:nvPr>
        </p:nvSpPr>
        <p:spPr/>
        <p:txBody>
          <a:bodyPr/>
          <a:lstStyle/>
          <a:p>
            <a:r>
              <a:rPr lang="en-US" dirty="0"/>
              <a:t>Allows more flexible querying and manipulation of XML data. </a:t>
            </a:r>
          </a:p>
          <a:p>
            <a:r>
              <a:rPr lang="en-US" dirty="0"/>
              <a:t>Can treat XML data like a database rather than as single, static objects. </a:t>
            </a:r>
          </a:p>
        </p:txBody>
      </p:sp>
      <p:sp>
        <p:nvSpPr>
          <p:cNvPr id="6" name="Slide Number Placeholder 5">
            <a:extLst>
              <a:ext uri="{FF2B5EF4-FFF2-40B4-BE49-F238E27FC236}">
                <a16:creationId xmlns:a16="http://schemas.microsoft.com/office/drawing/2014/main" id="{02EB0D54-37AE-34DA-7000-5B9CC97F8454}"/>
              </a:ext>
            </a:extLst>
          </p:cNvPr>
          <p:cNvSpPr>
            <a:spLocks noGrp="1"/>
          </p:cNvSpPr>
          <p:nvPr>
            <p:ph type="sldNum" sz="quarter" idx="12"/>
          </p:nvPr>
        </p:nvSpPr>
        <p:spPr/>
        <p:txBody>
          <a:bodyPr/>
          <a:lstStyle/>
          <a:p>
            <a:fld id="{0303F77D-1BEF-481A-B8C1-15974ED46EB7}" type="slidenum">
              <a:rPr lang="en-US" smtClean="0"/>
              <a:t>26</a:t>
            </a:fld>
            <a:endParaRPr lang="en-US"/>
          </a:p>
        </p:txBody>
      </p:sp>
    </p:spTree>
    <p:extLst>
      <p:ext uri="{BB962C8B-B14F-4D97-AF65-F5344CB8AC3E}">
        <p14:creationId xmlns:p14="http://schemas.microsoft.com/office/powerpoint/2010/main" val="348888592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6DC7BDD8-CECC-1CE0-CB51-32D11650E832}"/>
              </a:ext>
            </a:extLst>
          </p:cNvPr>
          <p:cNvSpPr>
            <a:spLocks noGrp="1"/>
          </p:cNvSpPr>
          <p:nvPr>
            <p:ph type="title"/>
          </p:nvPr>
        </p:nvSpPr>
        <p:spPr/>
        <p:txBody>
          <a:bodyPr/>
          <a:lstStyle/>
          <a:p>
            <a:r>
              <a:rPr lang="en-US" dirty="0"/>
              <a:t>Getting Started with </a:t>
            </a:r>
            <a:r>
              <a:rPr lang="en-US" dirty="0" err="1"/>
              <a:t>eXist</a:t>
            </a:r>
            <a:r>
              <a:rPr lang="en-US" dirty="0"/>
              <a:t>-DB (Part 1)</a:t>
            </a:r>
          </a:p>
        </p:txBody>
      </p:sp>
      <p:sp>
        <p:nvSpPr>
          <p:cNvPr id="9" name="Content Placeholder 8">
            <a:extLst>
              <a:ext uri="{FF2B5EF4-FFF2-40B4-BE49-F238E27FC236}">
                <a16:creationId xmlns:a16="http://schemas.microsoft.com/office/drawing/2014/main" id="{D8F81870-A4F1-645F-6070-0C13F10E9380}"/>
              </a:ext>
            </a:extLst>
          </p:cNvPr>
          <p:cNvSpPr>
            <a:spLocks noGrp="1"/>
          </p:cNvSpPr>
          <p:nvPr>
            <p:ph sz="quarter" idx="13"/>
          </p:nvPr>
        </p:nvSpPr>
        <p:spPr/>
        <p:txBody>
          <a:bodyPr/>
          <a:lstStyle/>
          <a:p>
            <a:r>
              <a:rPr lang="en-US" dirty="0"/>
              <a:t>1. Download and install </a:t>
            </a:r>
            <a:r>
              <a:rPr lang="en-US" dirty="0" err="1"/>
              <a:t>eXist-db</a:t>
            </a:r>
            <a:r>
              <a:rPr lang="en-US" dirty="0"/>
              <a:t> from </a:t>
            </a:r>
            <a:r>
              <a:rPr lang="en-US" dirty="0">
                <a:hlinkClick r:id="rId2"/>
              </a:rPr>
              <a:t>http://exist-db.org/exist/apps/homepage/index.html</a:t>
            </a:r>
            <a:r>
              <a:rPr lang="en-US" dirty="0"/>
              <a:t> </a:t>
            </a:r>
          </a:p>
          <a:p>
            <a:r>
              <a:rPr lang="en-US" dirty="0"/>
              <a:t>2. For now, you can leave most of the default settings in place. You can always change them later. </a:t>
            </a:r>
          </a:p>
          <a:p>
            <a:r>
              <a:rPr lang="en-US" dirty="0"/>
              <a:t>3. Set admin password (if desired): </a:t>
            </a:r>
          </a:p>
          <a:p>
            <a:r>
              <a:rPr lang="en-US" dirty="0"/>
              <a:t>	Run </a:t>
            </a:r>
            <a:r>
              <a:rPr lang="en-US" dirty="0" err="1"/>
              <a:t>eXide</a:t>
            </a:r>
            <a:r>
              <a:rPr lang="en-US" dirty="0"/>
              <a:t>, search for it in your tray, choose “Open Java Admin Client,” hit “connect” without entering any new information, then navigate to “Tools”</a:t>
            </a:r>
            <a:r>
              <a:rPr lang="en-US" dirty="0">
                <a:sym typeface="Wingdings" pitchFamily="2" charset="2"/>
              </a:rPr>
              <a:t> “Edit Users”. </a:t>
            </a:r>
            <a:endParaRPr lang="en-US" dirty="0"/>
          </a:p>
        </p:txBody>
      </p:sp>
      <p:sp>
        <p:nvSpPr>
          <p:cNvPr id="7" name="Slide Number Placeholder 6">
            <a:extLst>
              <a:ext uri="{FF2B5EF4-FFF2-40B4-BE49-F238E27FC236}">
                <a16:creationId xmlns:a16="http://schemas.microsoft.com/office/drawing/2014/main" id="{8B474AFD-988F-6E12-224C-123566E7EDB6}"/>
              </a:ext>
            </a:extLst>
          </p:cNvPr>
          <p:cNvSpPr>
            <a:spLocks noGrp="1"/>
          </p:cNvSpPr>
          <p:nvPr>
            <p:ph type="sldNum" sz="quarter" idx="12"/>
          </p:nvPr>
        </p:nvSpPr>
        <p:spPr/>
        <p:txBody>
          <a:bodyPr/>
          <a:lstStyle/>
          <a:p>
            <a:fld id="{E30AF5A0-43BB-4336-8627-9123B9144D80}" type="slidenum">
              <a:rPr lang="en-US" smtClean="0"/>
              <a:t>27</a:t>
            </a:fld>
            <a:endParaRPr lang="en-US"/>
          </a:p>
        </p:txBody>
      </p:sp>
    </p:spTree>
    <p:extLst>
      <p:ext uri="{BB962C8B-B14F-4D97-AF65-F5344CB8AC3E}">
        <p14:creationId xmlns:p14="http://schemas.microsoft.com/office/powerpoint/2010/main" val="139183558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58C0B4-3538-FA55-977D-91525932DE1C}"/>
              </a:ext>
            </a:extLst>
          </p:cNvPr>
          <p:cNvSpPr>
            <a:spLocks noGrp="1"/>
          </p:cNvSpPr>
          <p:nvPr>
            <p:ph type="title"/>
          </p:nvPr>
        </p:nvSpPr>
        <p:spPr/>
        <p:txBody>
          <a:bodyPr/>
          <a:lstStyle/>
          <a:p>
            <a:r>
              <a:rPr lang="en-US" dirty="0"/>
              <a:t>Getting Started with </a:t>
            </a:r>
            <a:r>
              <a:rPr lang="en-US" dirty="0" err="1"/>
              <a:t>eXist</a:t>
            </a:r>
            <a:r>
              <a:rPr lang="en-US" dirty="0"/>
              <a:t>-DB (Part 2)</a:t>
            </a:r>
          </a:p>
        </p:txBody>
      </p:sp>
      <p:sp>
        <p:nvSpPr>
          <p:cNvPr id="3" name="Content Placeholder 2">
            <a:extLst>
              <a:ext uri="{FF2B5EF4-FFF2-40B4-BE49-F238E27FC236}">
                <a16:creationId xmlns:a16="http://schemas.microsoft.com/office/drawing/2014/main" id="{D1C2EEC3-6992-342E-2FED-0AEF8D64AB61}"/>
              </a:ext>
            </a:extLst>
          </p:cNvPr>
          <p:cNvSpPr>
            <a:spLocks noGrp="1"/>
          </p:cNvSpPr>
          <p:nvPr>
            <p:ph sz="quarter" idx="13"/>
          </p:nvPr>
        </p:nvSpPr>
        <p:spPr/>
        <p:txBody>
          <a:bodyPr/>
          <a:lstStyle/>
          <a:p>
            <a:r>
              <a:rPr lang="en-US" dirty="0"/>
              <a:t>Click “Start Server” (if it is not already started). </a:t>
            </a:r>
          </a:p>
          <a:p>
            <a:r>
              <a:rPr lang="en-US" dirty="0"/>
              <a:t>Click “Open Dashboard”</a:t>
            </a:r>
          </a:p>
          <a:p>
            <a:r>
              <a:rPr lang="en-US" dirty="0"/>
              <a:t>Log in. (If you did not change the admin password, then your username will be ”admin”, and your password will be blank. </a:t>
            </a:r>
          </a:p>
          <a:p>
            <a:r>
              <a:rPr lang="en-US" dirty="0"/>
              <a:t>Go to “Package Manager” </a:t>
            </a:r>
          </a:p>
          <a:p>
            <a:r>
              <a:rPr lang="en-US" dirty="0"/>
              <a:t>Click “Available” </a:t>
            </a:r>
          </a:p>
          <a:p>
            <a:r>
              <a:rPr lang="en-US" dirty="0"/>
              <a:t>Search for “Shakespeare’s Works in TEI” and install it. </a:t>
            </a:r>
          </a:p>
        </p:txBody>
      </p:sp>
      <p:sp>
        <p:nvSpPr>
          <p:cNvPr id="6" name="Slide Number Placeholder 5">
            <a:extLst>
              <a:ext uri="{FF2B5EF4-FFF2-40B4-BE49-F238E27FC236}">
                <a16:creationId xmlns:a16="http://schemas.microsoft.com/office/drawing/2014/main" id="{066E9C5E-FA4C-1EFE-2C77-A5A51CC72010}"/>
              </a:ext>
            </a:extLst>
          </p:cNvPr>
          <p:cNvSpPr>
            <a:spLocks noGrp="1"/>
          </p:cNvSpPr>
          <p:nvPr>
            <p:ph type="sldNum" sz="quarter" idx="12"/>
          </p:nvPr>
        </p:nvSpPr>
        <p:spPr/>
        <p:txBody>
          <a:bodyPr/>
          <a:lstStyle/>
          <a:p>
            <a:fld id="{0303F77D-1BEF-481A-B8C1-15974ED46EB7}" type="slidenum">
              <a:rPr lang="en-US" smtClean="0"/>
              <a:t>28</a:t>
            </a:fld>
            <a:endParaRPr lang="en-US"/>
          </a:p>
        </p:txBody>
      </p:sp>
    </p:spTree>
    <p:extLst>
      <p:ext uri="{BB962C8B-B14F-4D97-AF65-F5344CB8AC3E}">
        <p14:creationId xmlns:p14="http://schemas.microsoft.com/office/powerpoint/2010/main" val="390269557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7593F8-2F5C-414C-BCAA-9FE9C7BEEEB0}"/>
              </a:ext>
            </a:extLst>
          </p:cNvPr>
          <p:cNvSpPr>
            <a:spLocks noGrp="1"/>
          </p:cNvSpPr>
          <p:nvPr>
            <p:ph type="title"/>
          </p:nvPr>
        </p:nvSpPr>
        <p:spPr/>
        <p:txBody>
          <a:bodyPr/>
          <a:lstStyle/>
          <a:p>
            <a:r>
              <a:rPr lang="en-US" dirty="0"/>
              <a:t>Reviewing XML Navigation</a:t>
            </a:r>
          </a:p>
        </p:txBody>
      </p:sp>
      <p:sp>
        <p:nvSpPr>
          <p:cNvPr id="3" name="Content Placeholder 2">
            <a:extLst>
              <a:ext uri="{FF2B5EF4-FFF2-40B4-BE49-F238E27FC236}">
                <a16:creationId xmlns:a16="http://schemas.microsoft.com/office/drawing/2014/main" id="{DE8902FC-B395-720D-4FC5-83858F62B040}"/>
              </a:ext>
            </a:extLst>
          </p:cNvPr>
          <p:cNvSpPr>
            <a:spLocks noGrp="1"/>
          </p:cNvSpPr>
          <p:nvPr>
            <p:ph sz="quarter" idx="13"/>
          </p:nvPr>
        </p:nvSpPr>
        <p:spPr>
          <a:solidFill>
            <a:schemeClr val="accent1"/>
          </a:solidFill>
        </p:spPr>
        <p:txBody>
          <a:bodyPr/>
          <a:lstStyle/>
          <a:p>
            <a:pPr marL="182880" lvl="0" indent="-182880" algn="l" rtl="0">
              <a:lnSpc>
                <a:spcPct val="90000"/>
              </a:lnSpc>
              <a:spcBef>
                <a:spcPts val="0"/>
              </a:spcBef>
              <a:spcAft>
                <a:spcPts val="0"/>
              </a:spcAft>
              <a:buSzPts val="2000"/>
              <a:buChar char="●"/>
            </a:pPr>
            <a:r>
              <a:rPr lang="en-US" dirty="0"/>
              <a:t>Nodes</a:t>
            </a:r>
          </a:p>
          <a:p>
            <a:pPr marL="857250" lvl="1" indent="-342900" algn="l" rtl="0">
              <a:lnSpc>
                <a:spcPct val="90000"/>
              </a:lnSpc>
              <a:spcBef>
                <a:spcPts val="0"/>
              </a:spcBef>
              <a:spcAft>
                <a:spcPts val="0"/>
              </a:spcAft>
              <a:buSzPts val="1800"/>
              <a:buChar char="●"/>
            </a:pPr>
            <a:r>
              <a:rPr lang="en-US" dirty="0"/>
              <a:t>elements</a:t>
            </a:r>
          </a:p>
          <a:p>
            <a:pPr marL="857250" lvl="1" indent="-342900" algn="l" rtl="0">
              <a:lnSpc>
                <a:spcPct val="90000"/>
              </a:lnSpc>
              <a:spcBef>
                <a:spcPts val="0"/>
              </a:spcBef>
              <a:spcAft>
                <a:spcPts val="0"/>
              </a:spcAft>
              <a:buSzPts val="1800"/>
              <a:buChar char="●"/>
            </a:pPr>
            <a:r>
              <a:rPr lang="en-US" dirty="0"/>
              <a:t>attributes</a:t>
            </a:r>
          </a:p>
          <a:p>
            <a:pPr marL="857250" lvl="1" indent="-342900" algn="l" rtl="0">
              <a:lnSpc>
                <a:spcPct val="90000"/>
              </a:lnSpc>
              <a:spcBef>
                <a:spcPts val="0"/>
              </a:spcBef>
              <a:spcAft>
                <a:spcPts val="0"/>
              </a:spcAft>
              <a:buSzPts val="1800"/>
              <a:buChar char="●"/>
            </a:pPr>
            <a:r>
              <a:rPr lang="en-US" dirty="0"/>
              <a:t>text nodes</a:t>
            </a:r>
          </a:p>
          <a:p>
            <a:pPr marL="857250" lvl="1" indent="-342900" algn="l" rtl="0">
              <a:lnSpc>
                <a:spcPct val="90000"/>
              </a:lnSpc>
              <a:spcBef>
                <a:spcPts val="0"/>
              </a:spcBef>
              <a:spcAft>
                <a:spcPts val="0"/>
              </a:spcAft>
              <a:buSzPts val="1800"/>
              <a:buChar char="●"/>
            </a:pPr>
            <a:r>
              <a:rPr lang="en-US" dirty="0"/>
              <a:t>(even comments)</a:t>
            </a:r>
          </a:p>
          <a:p>
            <a:pPr marL="182880" lvl="0" indent="-182880" algn="l" rtl="0">
              <a:lnSpc>
                <a:spcPct val="90000"/>
              </a:lnSpc>
              <a:spcBef>
                <a:spcPts val="1000"/>
              </a:spcBef>
              <a:spcAft>
                <a:spcPts val="0"/>
              </a:spcAft>
              <a:buSzPts val="2000"/>
              <a:buChar char="●"/>
            </a:pPr>
            <a:r>
              <a:rPr lang="en-US" dirty="0"/>
              <a:t>Node Tests</a:t>
            </a:r>
          </a:p>
          <a:p>
            <a:pPr marL="857250" lvl="1" indent="-342900" algn="l" rtl="0">
              <a:lnSpc>
                <a:spcPct val="115000"/>
              </a:lnSpc>
              <a:spcBef>
                <a:spcPts val="0"/>
              </a:spcBef>
              <a:spcAft>
                <a:spcPts val="0"/>
              </a:spcAft>
              <a:buSzPts val="1800"/>
              <a:buChar char="●"/>
            </a:pPr>
            <a:r>
              <a:rPr lang="en-US" dirty="0">
                <a:solidFill>
                  <a:srgbClr val="D5D2DC"/>
                </a:solidFill>
                <a:latin typeface="Courier New"/>
                <a:ea typeface="Courier New"/>
                <a:cs typeface="Courier New"/>
                <a:sym typeface="Courier New"/>
              </a:rPr>
              <a:t>text()</a:t>
            </a:r>
            <a:r>
              <a:rPr lang="en-US" dirty="0">
                <a:solidFill>
                  <a:srgbClr val="D5D2DC"/>
                </a:solidFill>
                <a:latin typeface="Arial"/>
                <a:ea typeface="Arial"/>
                <a:cs typeface="Arial"/>
                <a:sym typeface="Arial"/>
              </a:rPr>
              <a:t> </a:t>
            </a:r>
            <a:r>
              <a:rPr lang="en-US" dirty="0">
                <a:solidFill>
                  <a:srgbClr val="D5D2DC"/>
                </a:solidFill>
              </a:rPr>
              <a:t>matches text nodes</a:t>
            </a:r>
          </a:p>
          <a:p>
            <a:pPr marL="857250" lvl="1" indent="-342900" algn="l" rtl="0">
              <a:lnSpc>
                <a:spcPct val="115000"/>
              </a:lnSpc>
              <a:spcBef>
                <a:spcPts val="0"/>
              </a:spcBef>
              <a:spcAft>
                <a:spcPts val="0"/>
              </a:spcAft>
              <a:buSzPts val="1800"/>
              <a:buChar char="●"/>
            </a:pPr>
            <a:r>
              <a:rPr lang="en-US" dirty="0">
                <a:solidFill>
                  <a:srgbClr val="D5D2DC"/>
                </a:solidFill>
                <a:latin typeface="Courier New"/>
                <a:ea typeface="Courier New"/>
                <a:cs typeface="Courier New"/>
                <a:sym typeface="Courier New"/>
              </a:rPr>
              <a:t>element()</a:t>
            </a:r>
            <a:r>
              <a:rPr lang="en-US" dirty="0">
                <a:solidFill>
                  <a:srgbClr val="D5D2DC"/>
                </a:solidFill>
                <a:latin typeface="Arial"/>
                <a:ea typeface="Arial"/>
                <a:cs typeface="Arial"/>
                <a:sym typeface="Arial"/>
              </a:rPr>
              <a:t> </a:t>
            </a:r>
            <a:r>
              <a:rPr lang="en-US" dirty="0">
                <a:solidFill>
                  <a:srgbClr val="D5D2DC"/>
                </a:solidFill>
              </a:rPr>
              <a:t>matches element nodes</a:t>
            </a:r>
          </a:p>
          <a:p>
            <a:pPr marL="857250" lvl="1" indent="-342900" algn="l" rtl="0">
              <a:lnSpc>
                <a:spcPct val="115000"/>
              </a:lnSpc>
              <a:spcBef>
                <a:spcPts val="0"/>
              </a:spcBef>
              <a:spcAft>
                <a:spcPts val="0"/>
              </a:spcAft>
              <a:buSzPts val="1800"/>
              <a:buChar char="●"/>
            </a:pPr>
            <a:r>
              <a:rPr lang="en-US" dirty="0">
                <a:solidFill>
                  <a:srgbClr val="D5D2DC"/>
                </a:solidFill>
                <a:latin typeface="Courier New"/>
                <a:ea typeface="Courier New"/>
                <a:cs typeface="Courier New"/>
                <a:sym typeface="Courier New"/>
              </a:rPr>
              <a:t>attribute()</a:t>
            </a:r>
            <a:r>
              <a:rPr lang="en-US" dirty="0">
                <a:solidFill>
                  <a:srgbClr val="D5D2DC"/>
                </a:solidFill>
                <a:latin typeface="Arial"/>
                <a:ea typeface="Arial"/>
                <a:cs typeface="Arial"/>
                <a:sym typeface="Arial"/>
              </a:rPr>
              <a:t> </a:t>
            </a:r>
            <a:r>
              <a:rPr lang="en-US" dirty="0">
                <a:solidFill>
                  <a:srgbClr val="D5D2DC"/>
                </a:solidFill>
              </a:rPr>
              <a:t>matches attribute nodes</a:t>
            </a:r>
          </a:p>
          <a:p>
            <a:pPr marL="857250" lvl="1" indent="-342900" algn="l" rtl="0">
              <a:lnSpc>
                <a:spcPct val="115000"/>
              </a:lnSpc>
              <a:spcBef>
                <a:spcPts val="0"/>
              </a:spcBef>
              <a:spcAft>
                <a:spcPts val="0"/>
              </a:spcAft>
              <a:buSzPts val="1800"/>
              <a:buChar char="●"/>
            </a:pPr>
            <a:r>
              <a:rPr lang="en-US" dirty="0">
                <a:solidFill>
                  <a:srgbClr val="D5D2DC"/>
                </a:solidFill>
                <a:latin typeface="Courier New"/>
                <a:ea typeface="Courier New"/>
                <a:cs typeface="Courier New"/>
                <a:sym typeface="Courier New"/>
              </a:rPr>
              <a:t>comment()</a:t>
            </a:r>
            <a:r>
              <a:rPr lang="en-US" dirty="0">
                <a:solidFill>
                  <a:srgbClr val="D5D2DC"/>
                </a:solidFill>
                <a:latin typeface="Arial"/>
                <a:ea typeface="Arial"/>
                <a:cs typeface="Arial"/>
                <a:sym typeface="Arial"/>
              </a:rPr>
              <a:t> </a:t>
            </a:r>
            <a:r>
              <a:rPr lang="en-US" dirty="0">
                <a:solidFill>
                  <a:srgbClr val="D5D2DC"/>
                </a:solidFill>
              </a:rPr>
              <a:t>matches comment nodes</a:t>
            </a:r>
          </a:p>
          <a:p>
            <a:pPr marL="857250" lvl="1" indent="-342900" algn="l" rtl="0">
              <a:lnSpc>
                <a:spcPct val="115000"/>
              </a:lnSpc>
              <a:spcBef>
                <a:spcPts val="0"/>
              </a:spcBef>
              <a:spcAft>
                <a:spcPts val="0"/>
              </a:spcAft>
              <a:buSzPts val="1800"/>
              <a:buChar char="●"/>
            </a:pPr>
            <a:r>
              <a:rPr lang="en-US" dirty="0">
                <a:solidFill>
                  <a:srgbClr val="D5D2DC"/>
                </a:solidFill>
                <a:latin typeface="Courier New"/>
                <a:ea typeface="Courier New"/>
                <a:cs typeface="Courier New"/>
                <a:sym typeface="Courier New"/>
              </a:rPr>
              <a:t>node() </a:t>
            </a:r>
            <a:r>
              <a:rPr lang="en-US" dirty="0">
                <a:solidFill>
                  <a:srgbClr val="D5D2DC"/>
                </a:solidFill>
              </a:rPr>
              <a:t>matches all types of nodes</a:t>
            </a:r>
          </a:p>
          <a:p>
            <a:endParaRPr lang="en-US" dirty="0"/>
          </a:p>
        </p:txBody>
      </p:sp>
      <p:sp>
        <p:nvSpPr>
          <p:cNvPr id="6" name="Slide Number Placeholder 5">
            <a:extLst>
              <a:ext uri="{FF2B5EF4-FFF2-40B4-BE49-F238E27FC236}">
                <a16:creationId xmlns:a16="http://schemas.microsoft.com/office/drawing/2014/main" id="{ECE2ADF7-1AD5-4015-45E9-8D1BCAFA6D51}"/>
              </a:ext>
            </a:extLst>
          </p:cNvPr>
          <p:cNvSpPr>
            <a:spLocks noGrp="1"/>
          </p:cNvSpPr>
          <p:nvPr>
            <p:ph type="sldNum" sz="quarter" idx="12"/>
          </p:nvPr>
        </p:nvSpPr>
        <p:spPr/>
        <p:txBody>
          <a:bodyPr/>
          <a:lstStyle/>
          <a:p>
            <a:fld id="{0303F77D-1BEF-481A-B8C1-15974ED46EB7}" type="slidenum">
              <a:rPr lang="en-US" smtClean="0"/>
              <a:t>29</a:t>
            </a:fld>
            <a:endParaRPr lang="en-US"/>
          </a:p>
        </p:txBody>
      </p:sp>
    </p:spTree>
    <p:extLst>
      <p:ext uri="{BB962C8B-B14F-4D97-AF65-F5344CB8AC3E}">
        <p14:creationId xmlns:p14="http://schemas.microsoft.com/office/powerpoint/2010/main" val="162129927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C4E1BD-DEAA-1C98-1CD0-962B1F4FBABA}"/>
              </a:ext>
            </a:extLst>
          </p:cNvPr>
          <p:cNvSpPr>
            <a:spLocks noGrp="1"/>
          </p:cNvSpPr>
          <p:nvPr>
            <p:ph type="title"/>
          </p:nvPr>
        </p:nvSpPr>
        <p:spPr/>
        <p:txBody>
          <a:bodyPr/>
          <a:lstStyle/>
          <a:p>
            <a:r>
              <a:rPr lang="en-US" dirty="0"/>
              <a:t>Fall 2022 XSLT: Namespaces</a:t>
            </a:r>
          </a:p>
        </p:txBody>
      </p:sp>
      <p:sp>
        <p:nvSpPr>
          <p:cNvPr id="14" name="Text Placeholder 13">
            <a:extLst>
              <a:ext uri="{FF2B5EF4-FFF2-40B4-BE49-F238E27FC236}">
                <a16:creationId xmlns:a16="http://schemas.microsoft.com/office/drawing/2014/main" id="{F1FC54F0-6CF8-DCCC-257E-9D4A837BDDEE}"/>
              </a:ext>
            </a:extLst>
          </p:cNvPr>
          <p:cNvSpPr>
            <a:spLocks noGrp="1"/>
          </p:cNvSpPr>
          <p:nvPr>
            <p:ph type="body" sz="quarter" idx="15"/>
          </p:nvPr>
        </p:nvSpPr>
        <p:spPr/>
        <p:txBody>
          <a:bodyPr/>
          <a:lstStyle/>
          <a:p>
            <a:r>
              <a:rPr lang="en-US" dirty="0"/>
              <a:t>Fall2022.xsl</a:t>
            </a:r>
          </a:p>
        </p:txBody>
      </p:sp>
      <p:sp>
        <p:nvSpPr>
          <p:cNvPr id="11" name="Content Placeholder 10">
            <a:extLst>
              <a:ext uri="{FF2B5EF4-FFF2-40B4-BE49-F238E27FC236}">
                <a16:creationId xmlns:a16="http://schemas.microsoft.com/office/drawing/2014/main" id="{835167B7-8DBE-7734-9CFA-E7FD0EF7C8CB}"/>
              </a:ext>
            </a:extLst>
          </p:cNvPr>
          <p:cNvSpPr>
            <a:spLocks noGrp="1"/>
          </p:cNvSpPr>
          <p:nvPr>
            <p:ph idx="1"/>
          </p:nvPr>
        </p:nvSpPr>
        <p:spPr>
          <a:solidFill>
            <a:schemeClr val="tx1"/>
          </a:solidFill>
        </p:spPr>
        <p:txBody>
          <a:bodyPr>
            <a:normAutofit fontScale="92500" lnSpcReduction="20000"/>
          </a:bodyPr>
          <a:lstStyle/>
          <a:p>
            <a:pPr marL="0" indent="0">
              <a:buNone/>
            </a:pPr>
            <a:r>
              <a:rPr lang="en-US" dirty="0">
                <a:solidFill>
                  <a:srgbClr val="9EDEFF"/>
                </a:solidFill>
                <a:effectLst/>
                <a:latin typeface="Helvetica" pitchFamily="2" charset="0"/>
              </a:rPr>
              <a:t>&lt;</a:t>
            </a:r>
            <a:r>
              <a:rPr lang="en-US" dirty="0" err="1">
                <a:solidFill>
                  <a:srgbClr val="9EDEFF"/>
                </a:solidFill>
                <a:effectLst/>
                <a:latin typeface="Helvetica" pitchFamily="2" charset="0"/>
              </a:rPr>
              <a:t>xsl:stylesheet</a:t>
            </a:r>
            <a:r>
              <a:rPr lang="en-US" dirty="0">
                <a:solidFill>
                  <a:srgbClr val="FF8D54"/>
                </a:solidFill>
                <a:effectLst/>
                <a:latin typeface="Helvetica" pitchFamily="2" charset="0"/>
              </a:rPr>
              <a:t> </a:t>
            </a:r>
            <a:r>
              <a:rPr lang="en-US" dirty="0" err="1">
                <a:solidFill>
                  <a:srgbClr val="A8C0CC"/>
                </a:solidFill>
                <a:effectLst/>
                <a:latin typeface="Helvetica" pitchFamily="2" charset="0"/>
              </a:rPr>
              <a:t>xmlns:xsl</a:t>
            </a:r>
            <a:r>
              <a:rPr lang="en-US" dirty="0">
                <a:solidFill>
                  <a:srgbClr val="FF8040"/>
                </a:solidFill>
                <a:effectLst/>
                <a:latin typeface="Helvetica" pitchFamily="2" charset="0"/>
              </a:rPr>
              <a:t>=</a:t>
            </a:r>
            <a:r>
              <a:rPr lang="en-US" dirty="0">
                <a:solidFill>
                  <a:srgbClr val="E06A53"/>
                </a:solidFill>
                <a:effectLst/>
                <a:latin typeface="Helvetica" pitchFamily="2" charset="0"/>
              </a:rPr>
              <a:t>"http://www.w3.org/1999/XSL/Transform"</a:t>
            </a:r>
            <a:br>
              <a:rPr lang="en-US" dirty="0">
                <a:solidFill>
                  <a:srgbClr val="000000"/>
                </a:solidFill>
                <a:effectLst/>
                <a:latin typeface="Helvetica" pitchFamily="2" charset="0"/>
              </a:rPr>
            </a:br>
            <a:r>
              <a:rPr lang="en-US" dirty="0" err="1">
                <a:solidFill>
                  <a:srgbClr val="A8C0CC"/>
                </a:solidFill>
                <a:effectLst/>
                <a:latin typeface="Helvetica" pitchFamily="2" charset="0"/>
              </a:rPr>
              <a:t>xmlns:xs</a:t>
            </a:r>
            <a:r>
              <a:rPr lang="en-US" dirty="0">
                <a:solidFill>
                  <a:srgbClr val="FF8040"/>
                </a:solidFill>
                <a:effectLst/>
                <a:latin typeface="Helvetica" pitchFamily="2" charset="0"/>
              </a:rPr>
              <a:t>=</a:t>
            </a:r>
            <a:r>
              <a:rPr lang="en-US" dirty="0">
                <a:solidFill>
                  <a:srgbClr val="E06A53"/>
                </a:solidFill>
                <a:effectLst/>
                <a:latin typeface="Helvetica" pitchFamily="2" charset="0"/>
              </a:rPr>
              <a:t>"http://www.w3.org/2001/</a:t>
            </a:r>
            <a:r>
              <a:rPr lang="en-US" dirty="0" err="1">
                <a:solidFill>
                  <a:srgbClr val="E06A53"/>
                </a:solidFill>
                <a:effectLst/>
                <a:latin typeface="Helvetica" pitchFamily="2" charset="0"/>
              </a:rPr>
              <a:t>XMLSchema</a:t>
            </a:r>
            <a:r>
              <a:rPr lang="en-US" dirty="0">
                <a:solidFill>
                  <a:srgbClr val="E06A53"/>
                </a:solidFill>
                <a:effectLst/>
                <a:latin typeface="Helvetica" pitchFamily="2" charset="0"/>
              </a:rPr>
              <a:t>"</a:t>
            </a:r>
            <a:r>
              <a:rPr lang="en-US" dirty="0">
                <a:solidFill>
                  <a:srgbClr val="FF8D54"/>
                </a:solidFill>
                <a:effectLst/>
                <a:latin typeface="Helvetica" pitchFamily="2" charset="0"/>
              </a:rPr>
              <a:t> </a:t>
            </a:r>
            <a:r>
              <a:rPr lang="en-US" dirty="0" err="1">
                <a:solidFill>
                  <a:srgbClr val="A8C0CC"/>
                </a:solidFill>
                <a:effectLst/>
                <a:latin typeface="Helvetica" pitchFamily="2" charset="0"/>
              </a:rPr>
              <a:t>xmlns:tei</a:t>
            </a:r>
            <a:r>
              <a:rPr lang="en-US" dirty="0">
                <a:solidFill>
                  <a:srgbClr val="FF8040"/>
                </a:solidFill>
                <a:effectLst/>
                <a:latin typeface="Helvetica" pitchFamily="2" charset="0"/>
              </a:rPr>
              <a:t>=</a:t>
            </a:r>
            <a:r>
              <a:rPr lang="en-US" dirty="0">
                <a:solidFill>
                  <a:srgbClr val="E06A53"/>
                </a:solidFill>
                <a:effectLst/>
                <a:latin typeface="Helvetica" pitchFamily="2" charset="0"/>
              </a:rPr>
              <a:t>"http://</a:t>
            </a:r>
            <a:r>
              <a:rPr lang="en-US" dirty="0" err="1">
                <a:solidFill>
                  <a:srgbClr val="E06A53"/>
                </a:solidFill>
                <a:effectLst/>
                <a:latin typeface="Helvetica" pitchFamily="2" charset="0"/>
              </a:rPr>
              <a:t>www.tei-c.org</a:t>
            </a:r>
            <a:r>
              <a:rPr lang="en-US" dirty="0">
                <a:solidFill>
                  <a:srgbClr val="E06A53"/>
                </a:solidFill>
                <a:effectLst/>
                <a:latin typeface="Helvetica" pitchFamily="2" charset="0"/>
              </a:rPr>
              <a:t>/ns/1.0"</a:t>
            </a:r>
            <a:br>
              <a:rPr lang="en-US" dirty="0">
                <a:solidFill>
                  <a:srgbClr val="000000"/>
                </a:solidFill>
                <a:effectLst/>
                <a:latin typeface="Helvetica" pitchFamily="2" charset="0"/>
              </a:rPr>
            </a:br>
            <a:r>
              <a:rPr lang="en-US" dirty="0">
                <a:solidFill>
                  <a:srgbClr val="FF8D54"/>
                </a:solidFill>
                <a:effectLst/>
                <a:latin typeface="Helvetica" pitchFamily="2" charset="0"/>
              </a:rPr>
              <a:t>exclude-result-prefixes</a:t>
            </a:r>
            <a:r>
              <a:rPr lang="en-US" dirty="0">
                <a:solidFill>
                  <a:srgbClr val="FF8040"/>
                </a:solidFill>
                <a:effectLst/>
                <a:latin typeface="Helvetica" pitchFamily="2" charset="0"/>
              </a:rPr>
              <a:t>=</a:t>
            </a:r>
            <a:r>
              <a:rPr lang="en-US" dirty="0">
                <a:solidFill>
                  <a:srgbClr val="E06A53"/>
                </a:solidFill>
                <a:effectLst/>
                <a:latin typeface="Helvetica" pitchFamily="2" charset="0"/>
              </a:rPr>
              <a:t>"</a:t>
            </a:r>
            <a:r>
              <a:rPr lang="en-US" dirty="0" err="1">
                <a:solidFill>
                  <a:srgbClr val="E06A53"/>
                </a:solidFill>
                <a:effectLst/>
                <a:latin typeface="Helvetica" pitchFamily="2" charset="0"/>
              </a:rPr>
              <a:t>xs</a:t>
            </a:r>
            <a:r>
              <a:rPr lang="en-US" dirty="0">
                <a:solidFill>
                  <a:srgbClr val="E06A53"/>
                </a:solidFill>
                <a:effectLst/>
                <a:latin typeface="Helvetica" pitchFamily="2" charset="0"/>
              </a:rPr>
              <a:t> </a:t>
            </a:r>
            <a:r>
              <a:rPr lang="en-US" dirty="0" err="1">
                <a:solidFill>
                  <a:srgbClr val="E06A53"/>
                </a:solidFill>
                <a:effectLst/>
                <a:latin typeface="Helvetica" pitchFamily="2" charset="0"/>
              </a:rPr>
              <a:t>tei</a:t>
            </a:r>
            <a:r>
              <a:rPr lang="en-US" dirty="0">
                <a:solidFill>
                  <a:srgbClr val="E06A53"/>
                </a:solidFill>
                <a:effectLst/>
                <a:latin typeface="Helvetica" pitchFamily="2" charset="0"/>
              </a:rPr>
              <a:t>"</a:t>
            </a:r>
            <a:r>
              <a:rPr lang="en-US" dirty="0">
                <a:solidFill>
                  <a:srgbClr val="FF8D54"/>
                </a:solidFill>
                <a:effectLst/>
                <a:latin typeface="Helvetica" pitchFamily="2" charset="0"/>
              </a:rPr>
              <a:t> version</a:t>
            </a:r>
            <a:r>
              <a:rPr lang="en-US" dirty="0">
                <a:solidFill>
                  <a:srgbClr val="FF8040"/>
                </a:solidFill>
                <a:effectLst/>
                <a:latin typeface="Helvetica" pitchFamily="2" charset="0"/>
              </a:rPr>
              <a:t>=</a:t>
            </a:r>
            <a:r>
              <a:rPr lang="en-US" dirty="0">
                <a:solidFill>
                  <a:srgbClr val="E06A53"/>
                </a:solidFill>
                <a:effectLst/>
                <a:latin typeface="Helvetica" pitchFamily="2" charset="0"/>
              </a:rPr>
              <a:t>"2.0"</a:t>
            </a:r>
            <a:r>
              <a:rPr lang="en-US" dirty="0">
                <a:solidFill>
                  <a:srgbClr val="5FC8FD"/>
                </a:solidFill>
                <a:effectLst/>
                <a:latin typeface="Helvetica" pitchFamily="2" charset="0"/>
              </a:rPr>
              <a:t>&gt;</a:t>
            </a:r>
            <a:br>
              <a:rPr lang="en-US" dirty="0">
                <a:solidFill>
                  <a:srgbClr val="000000"/>
                </a:solidFill>
                <a:effectLst/>
                <a:latin typeface="Helvetica" pitchFamily="2" charset="0"/>
              </a:rPr>
            </a:br>
            <a:r>
              <a:rPr lang="en-US" dirty="0">
                <a:solidFill>
                  <a:srgbClr val="9EDEFF"/>
                </a:solidFill>
                <a:effectLst/>
                <a:latin typeface="Helvetica" pitchFamily="2" charset="0"/>
              </a:rPr>
              <a:t>&lt;</a:t>
            </a:r>
            <a:r>
              <a:rPr lang="en-US" dirty="0" err="1">
                <a:solidFill>
                  <a:srgbClr val="9EDEFF"/>
                </a:solidFill>
                <a:effectLst/>
                <a:latin typeface="Helvetica" pitchFamily="2" charset="0"/>
              </a:rPr>
              <a:t>xsl:output</a:t>
            </a:r>
            <a:r>
              <a:rPr lang="en-US" dirty="0">
                <a:solidFill>
                  <a:srgbClr val="FF8D54"/>
                </a:solidFill>
                <a:effectLst/>
                <a:latin typeface="Helvetica" pitchFamily="2" charset="0"/>
              </a:rPr>
              <a:t> method</a:t>
            </a:r>
            <a:r>
              <a:rPr lang="en-US" dirty="0">
                <a:solidFill>
                  <a:srgbClr val="FF8040"/>
                </a:solidFill>
                <a:effectLst/>
                <a:latin typeface="Helvetica" pitchFamily="2" charset="0"/>
              </a:rPr>
              <a:t>=</a:t>
            </a:r>
            <a:r>
              <a:rPr lang="en-US" dirty="0">
                <a:solidFill>
                  <a:srgbClr val="E06A53"/>
                </a:solidFill>
                <a:effectLst/>
                <a:latin typeface="Helvetica" pitchFamily="2" charset="0"/>
              </a:rPr>
              <a:t>"html"</a:t>
            </a:r>
            <a:r>
              <a:rPr lang="en-US" dirty="0">
                <a:solidFill>
                  <a:srgbClr val="FF8D54"/>
                </a:solidFill>
                <a:effectLst/>
                <a:latin typeface="Helvetica" pitchFamily="2" charset="0"/>
              </a:rPr>
              <a:t> omit-xml-declaration</a:t>
            </a:r>
            <a:r>
              <a:rPr lang="en-US" dirty="0">
                <a:solidFill>
                  <a:srgbClr val="FF8040"/>
                </a:solidFill>
                <a:effectLst/>
                <a:latin typeface="Helvetica" pitchFamily="2" charset="0"/>
              </a:rPr>
              <a:t>=</a:t>
            </a:r>
            <a:r>
              <a:rPr lang="en-US" dirty="0">
                <a:solidFill>
                  <a:srgbClr val="E06A53"/>
                </a:solidFill>
                <a:effectLst/>
                <a:latin typeface="Helvetica" pitchFamily="2" charset="0"/>
              </a:rPr>
              <a:t>"yes"</a:t>
            </a:r>
            <a:r>
              <a:rPr lang="en-US" dirty="0">
                <a:solidFill>
                  <a:srgbClr val="FF8D54"/>
                </a:solidFill>
                <a:effectLst/>
                <a:latin typeface="Helvetica" pitchFamily="2" charset="0"/>
              </a:rPr>
              <a:t> indent</a:t>
            </a:r>
            <a:r>
              <a:rPr lang="en-US" dirty="0">
                <a:solidFill>
                  <a:srgbClr val="FF8040"/>
                </a:solidFill>
                <a:effectLst/>
                <a:latin typeface="Helvetica" pitchFamily="2" charset="0"/>
              </a:rPr>
              <a:t>=</a:t>
            </a:r>
            <a:r>
              <a:rPr lang="en-US" dirty="0">
                <a:solidFill>
                  <a:srgbClr val="E06A53"/>
                </a:solidFill>
                <a:effectLst/>
                <a:latin typeface="Helvetica" pitchFamily="2" charset="0"/>
              </a:rPr>
              <a:t>"yes"</a:t>
            </a:r>
            <a:r>
              <a:rPr lang="en-US" dirty="0">
                <a:solidFill>
                  <a:srgbClr val="FF8D54"/>
                </a:solidFill>
                <a:effectLst/>
                <a:latin typeface="Helvetica" pitchFamily="2" charset="0"/>
              </a:rPr>
              <a:t> encoding</a:t>
            </a:r>
            <a:r>
              <a:rPr lang="en-US" dirty="0">
                <a:solidFill>
                  <a:srgbClr val="FF8040"/>
                </a:solidFill>
                <a:effectLst/>
                <a:latin typeface="Helvetica" pitchFamily="2" charset="0"/>
              </a:rPr>
              <a:t>=</a:t>
            </a:r>
            <a:r>
              <a:rPr lang="en-US" dirty="0">
                <a:solidFill>
                  <a:srgbClr val="E06A53"/>
                </a:solidFill>
                <a:effectLst/>
                <a:latin typeface="Helvetica" pitchFamily="2" charset="0"/>
              </a:rPr>
              <a:t>"UTF-8"</a:t>
            </a:r>
            <a:r>
              <a:rPr lang="en-US" dirty="0">
                <a:solidFill>
                  <a:srgbClr val="5FC8FD"/>
                </a:solidFill>
                <a:effectLst/>
                <a:latin typeface="Helvetica" pitchFamily="2" charset="0"/>
              </a:rPr>
              <a:t>/&gt;</a:t>
            </a:r>
            <a:br>
              <a:rPr lang="en-US" dirty="0">
                <a:solidFill>
                  <a:srgbClr val="000000"/>
                </a:solidFill>
                <a:effectLst/>
                <a:latin typeface="Helvetica" pitchFamily="2" charset="0"/>
              </a:rPr>
            </a:br>
            <a:r>
              <a:rPr lang="en-US" dirty="0">
                <a:solidFill>
                  <a:srgbClr val="9EDEFF"/>
                </a:solidFill>
                <a:effectLst/>
                <a:latin typeface="Helvetica" pitchFamily="2" charset="0"/>
              </a:rPr>
              <a:t>&lt;</a:t>
            </a:r>
            <a:r>
              <a:rPr lang="en-US" dirty="0" err="1">
                <a:solidFill>
                  <a:srgbClr val="9EDEFF"/>
                </a:solidFill>
                <a:effectLst/>
                <a:latin typeface="Helvetica" pitchFamily="2" charset="0"/>
              </a:rPr>
              <a:t>xsl:strip-space</a:t>
            </a:r>
            <a:r>
              <a:rPr lang="en-US" dirty="0">
                <a:solidFill>
                  <a:srgbClr val="FF8D54"/>
                </a:solidFill>
                <a:effectLst/>
                <a:latin typeface="Helvetica" pitchFamily="2" charset="0"/>
              </a:rPr>
              <a:t> elements</a:t>
            </a:r>
            <a:r>
              <a:rPr lang="en-US" dirty="0">
                <a:solidFill>
                  <a:srgbClr val="FF8040"/>
                </a:solidFill>
                <a:effectLst/>
                <a:latin typeface="Helvetica" pitchFamily="2" charset="0"/>
              </a:rPr>
              <a:t>=</a:t>
            </a:r>
            <a:r>
              <a:rPr lang="en-US" dirty="0">
                <a:solidFill>
                  <a:srgbClr val="E06A53"/>
                </a:solidFill>
                <a:effectLst/>
                <a:latin typeface="Helvetica" pitchFamily="2" charset="0"/>
              </a:rPr>
              <a:t>"*"</a:t>
            </a:r>
            <a:r>
              <a:rPr lang="en-US" dirty="0">
                <a:solidFill>
                  <a:srgbClr val="5FC8FD"/>
                </a:solidFill>
                <a:effectLst/>
                <a:latin typeface="Helvetica" pitchFamily="2" charset="0"/>
              </a:rPr>
              <a:t>/&gt;</a:t>
            </a:r>
            <a:endParaRPr lang="en-US" dirty="0">
              <a:solidFill>
                <a:srgbClr val="E06A53"/>
              </a:solidFill>
              <a:effectLst/>
              <a:latin typeface="Helvetica" pitchFamily="2" charset="0"/>
            </a:endParaRPr>
          </a:p>
          <a:p>
            <a:pPr marL="0" indent="0">
              <a:buNone/>
            </a:pPr>
            <a:endParaRPr lang="en-US" dirty="0"/>
          </a:p>
        </p:txBody>
      </p:sp>
      <p:sp>
        <p:nvSpPr>
          <p:cNvPr id="15" name="Text Placeholder 14">
            <a:extLst>
              <a:ext uri="{FF2B5EF4-FFF2-40B4-BE49-F238E27FC236}">
                <a16:creationId xmlns:a16="http://schemas.microsoft.com/office/drawing/2014/main" id="{0A0F31AE-943D-6C8B-5C7F-4A7EEF841EC2}"/>
              </a:ext>
            </a:extLst>
          </p:cNvPr>
          <p:cNvSpPr>
            <a:spLocks noGrp="1"/>
          </p:cNvSpPr>
          <p:nvPr>
            <p:ph type="body" sz="quarter" idx="16"/>
          </p:nvPr>
        </p:nvSpPr>
        <p:spPr/>
        <p:txBody>
          <a:bodyPr/>
          <a:lstStyle/>
          <a:p>
            <a:r>
              <a:rPr lang="en-US" dirty="0" err="1"/>
              <a:t>WeirdHTML.xsl</a:t>
            </a:r>
            <a:endParaRPr lang="en-US" dirty="0"/>
          </a:p>
        </p:txBody>
      </p:sp>
      <p:sp>
        <p:nvSpPr>
          <p:cNvPr id="12" name="Content Placeholder 11">
            <a:extLst>
              <a:ext uri="{FF2B5EF4-FFF2-40B4-BE49-F238E27FC236}">
                <a16:creationId xmlns:a16="http://schemas.microsoft.com/office/drawing/2014/main" id="{87D14BF6-2064-4873-ED95-1F767424217F}"/>
              </a:ext>
            </a:extLst>
          </p:cNvPr>
          <p:cNvSpPr>
            <a:spLocks noGrp="1"/>
          </p:cNvSpPr>
          <p:nvPr>
            <p:ph idx="13"/>
          </p:nvPr>
        </p:nvSpPr>
        <p:spPr>
          <a:solidFill>
            <a:schemeClr val="tx1"/>
          </a:solidFill>
        </p:spPr>
        <p:txBody>
          <a:bodyPr>
            <a:normAutofit fontScale="92500" lnSpcReduction="20000"/>
          </a:bodyPr>
          <a:lstStyle/>
          <a:p>
            <a:pPr marL="0" indent="0">
              <a:buNone/>
            </a:pPr>
            <a:r>
              <a:rPr lang="en-US" dirty="0">
                <a:solidFill>
                  <a:srgbClr val="BC79E5"/>
                </a:solidFill>
                <a:effectLst/>
                <a:latin typeface="Helvetica" pitchFamily="2" charset="0"/>
              </a:rPr>
              <a:t>&lt;?xml version="1.0" encoding="UTF-8"?&gt;</a:t>
            </a:r>
            <a:br>
              <a:rPr lang="en-US" dirty="0">
                <a:solidFill>
                  <a:srgbClr val="000000"/>
                </a:solidFill>
                <a:effectLst/>
                <a:latin typeface="Helvetica" pitchFamily="2" charset="0"/>
              </a:rPr>
            </a:br>
            <a:r>
              <a:rPr lang="en-US" dirty="0">
                <a:solidFill>
                  <a:srgbClr val="9EDEFF"/>
                </a:solidFill>
                <a:effectLst/>
                <a:latin typeface="Helvetica" pitchFamily="2" charset="0"/>
              </a:rPr>
              <a:t>&lt;</a:t>
            </a:r>
            <a:r>
              <a:rPr lang="en-US" dirty="0" err="1">
                <a:solidFill>
                  <a:srgbClr val="9EDEFF"/>
                </a:solidFill>
                <a:effectLst/>
                <a:latin typeface="Helvetica" pitchFamily="2" charset="0"/>
              </a:rPr>
              <a:t>xsl:stylesheet</a:t>
            </a:r>
            <a:r>
              <a:rPr lang="en-US" dirty="0">
                <a:solidFill>
                  <a:srgbClr val="FF8D54"/>
                </a:solidFill>
                <a:effectLst/>
                <a:latin typeface="Helvetica" pitchFamily="2" charset="0"/>
              </a:rPr>
              <a:t> </a:t>
            </a:r>
            <a:r>
              <a:rPr lang="en-US" dirty="0" err="1">
                <a:solidFill>
                  <a:srgbClr val="A8C0CC"/>
                </a:solidFill>
                <a:effectLst/>
                <a:latin typeface="Helvetica" pitchFamily="2" charset="0"/>
              </a:rPr>
              <a:t>xmlns:xsl</a:t>
            </a:r>
            <a:r>
              <a:rPr lang="en-US" dirty="0">
                <a:solidFill>
                  <a:srgbClr val="FF8040"/>
                </a:solidFill>
                <a:effectLst/>
                <a:latin typeface="Helvetica" pitchFamily="2" charset="0"/>
              </a:rPr>
              <a:t>=</a:t>
            </a:r>
            <a:r>
              <a:rPr lang="en-US" dirty="0">
                <a:solidFill>
                  <a:srgbClr val="E06A53"/>
                </a:solidFill>
                <a:effectLst/>
                <a:latin typeface="Helvetica" pitchFamily="2" charset="0"/>
              </a:rPr>
              <a:t>"http://www.w3.org/1999/XSL/Transform"</a:t>
            </a:r>
            <a:br>
              <a:rPr lang="en-US" dirty="0">
                <a:solidFill>
                  <a:srgbClr val="000000"/>
                </a:solidFill>
                <a:effectLst/>
                <a:latin typeface="Helvetica" pitchFamily="2" charset="0"/>
              </a:rPr>
            </a:br>
            <a:r>
              <a:rPr lang="en-US" dirty="0">
                <a:solidFill>
                  <a:srgbClr val="FF8D54"/>
                </a:solidFill>
                <a:effectLst/>
                <a:latin typeface="Helvetica" pitchFamily="2" charset="0"/>
              </a:rPr>
              <a:t>    </a:t>
            </a:r>
            <a:r>
              <a:rPr lang="en-US" dirty="0" err="1">
                <a:solidFill>
                  <a:srgbClr val="A8C0CC"/>
                </a:solidFill>
                <a:effectLst/>
                <a:latin typeface="Helvetica" pitchFamily="2" charset="0"/>
              </a:rPr>
              <a:t>xmlns:xs</a:t>
            </a:r>
            <a:r>
              <a:rPr lang="en-US" dirty="0">
                <a:solidFill>
                  <a:srgbClr val="FF8040"/>
                </a:solidFill>
                <a:effectLst/>
                <a:latin typeface="Helvetica" pitchFamily="2" charset="0"/>
              </a:rPr>
              <a:t>=</a:t>
            </a:r>
            <a:r>
              <a:rPr lang="en-US" dirty="0">
                <a:solidFill>
                  <a:srgbClr val="E06A53"/>
                </a:solidFill>
                <a:effectLst/>
                <a:latin typeface="Helvetica" pitchFamily="2" charset="0"/>
              </a:rPr>
              <a:t>"http://www.w3.org/2001/</a:t>
            </a:r>
            <a:r>
              <a:rPr lang="en-US" dirty="0" err="1">
                <a:solidFill>
                  <a:srgbClr val="E06A53"/>
                </a:solidFill>
                <a:effectLst/>
                <a:latin typeface="Helvetica" pitchFamily="2" charset="0"/>
              </a:rPr>
              <a:t>XMLSchema</a:t>
            </a:r>
            <a:r>
              <a:rPr lang="en-US" dirty="0">
                <a:solidFill>
                  <a:srgbClr val="E06A53"/>
                </a:solidFill>
                <a:effectLst/>
                <a:latin typeface="Helvetica" pitchFamily="2" charset="0"/>
              </a:rPr>
              <a:t>"</a:t>
            </a:r>
            <a:br>
              <a:rPr lang="en-US" dirty="0">
                <a:solidFill>
                  <a:srgbClr val="000000"/>
                </a:solidFill>
                <a:effectLst/>
                <a:latin typeface="Helvetica" pitchFamily="2" charset="0"/>
              </a:rPr>
            </a:br>
            <a:r>
              <a:rPr lang="en-US" dirty="0">
                <a:solidFill>
                  <a:srgbClr val="FF8D54"/>
                </a:solidFill>
                <a:effectLst/>
                <a:latin typeface="Helvetica" pitchFamily="2" charset="0"/>
              </a:rPr>
              <a:t>    </a:t>
            </a:r>
            <a:r>
              <a:rPr lang="en-US" dirty="0" err="1">
                <a:solidFill>
                  <a:srgbClr val="FF8D54"/>
                </a:solidFill>
                <a:effectLst/>
                <a:latin typeface="Helvetica" pitchFamily="2" charset="0"/>
              </a:rPr>
              <a:t>xpath</a:t>
            </a:r>
            <a:r>
              <a:rPr lang="en-US" dirty="0">
                <a:solidFill>
                  <a:srgbClr val="FF8D54"/>
                </a:solidFill>
                <a:effectLst/>
                <a:latin typeface="Helvetica" pitchFamily="2" charset="0"/>
              </a:rPr>
              <a:t>-default-namespace</a:t>
            </a:r>
            <a:r>
              <a:rPr lang="en-US" dirty="0">
                <a:solidFill>
                  <a:srgbClr val="FF8040"/>
                </a:solidFill>
                <a:effectLst/>
                <a:latin typeface="Helvetica" pitchFamily="2" charset="0"/>
              </a:rPr>
              <a:t>=</a:t>
            </a:r>
            <a:r>
              <a:rPr lang="en-US" dirty="0">
                <a:solidFill>
                  <a:srgbClr val="E06A53"/>
                </a:solidFill>
                <a:effectLst/>
                <a:latin typeface="Helvetica" pitchFamily="2" charset="0"/>
              </a:rPr>
              <a:t>"http://</a:t>
            </a:r>
            <a:r>
              <a:rPr lang="en-US" dirty="0" err="1">
                <a:solidFill>
                  <a:srgbClr val="E06A53"/>
                </a:solidFill>
                <a:effectLst/>
                <a:latin typeface="Helvetica" pitchFamily="2" charset="0"/>
              </a:rPr>
              <a:t>www.tei-c.org</a:t>
            </a:r>
            <a:r>
              <a:rPr lang="en-US" dirty="0">
                <a:solidFill>
                  <a:srgbClr val="E06A53"/>
                </a:solidFill>
                <a:effectLst/>
                <a:latin typeface="Helvetica" pitchFamily="2" charset="0"/>
              </a:rPr>
              <a:t>/ns/1.0"</a:t>
            </a:r>
            <a:br>
              <a:rPr lang="en-US" dirty="0">
                <a:solidFill>
                  <a:srgbClr val="000000"/>
                </a:solidFill>
                <a:effectLst/>
                <a:latin typeface="Helvetica" pitchFamily="2" charset="0"/>
              </a:rPr>
            </a:br>
            <a:r>
              <a:rPr lang="en-US" dirty="0">
                <a:solidFill>
                  <a:srgbClr val="FF8D54"/>
                </a:solidFill>
                <a:effectLst/>
                <a:latin typeface="Helvetica" pitchFamily="2" charset="0"/>
              </a:rPr>
              <a:t>    </a:t>
            </a:r>
            <a:r>
              <a:rPr lang="en-US" dirty="0" err="1">
                <a:solidFill>
                  <a:srgbClr val="FF8D54"/>
                </a:solidFill>
                <a:effectLst/>
                <a:latin typeface="Helvetica" pitchFamily="2" charset="0"/>
              </a:rPr>
              <a:t>xmlns</a:t>
            </a:r>
            <a:r>
              <a:rPr lang="en-US" dirty="0">
                <a:solidFill>
                  <a:srgbClr val="FF8040"/>
                </a:solidFill>
                <a:effectLst/>
                <a:latin typeface="Helvetica" pitchFamily="2" charset="0"/>
              </a:rPr>
              <a:t>=</a:t>
            </a:r>
            <a:r>
              <a:rPr lang="en-US" dirty="0">
                <a:solidFill>
                  <a:srgbClr val="E06A53"/>
                </a:solidFill>
                <a:effectLst/>
                <a:latin typeface="Helvetica" pitchFamily="2" charset="0"/>
              </a:rPr>
              <a:t>"http://www.w3.org/1999/</a:t>
            </a:r>
            <a:r>
              <a:rPr lang="en-US" dirty="0" err="1">
                <a:solidFill>
                  <a:srgbClr val="E06A53"/>
                </a:solidFill>
                <a:effectLst/>
                <a:latin typeface="Helvetica" pitchFamily="2" charset="0"/>
              </a:rPr>
              <a:t>xhtml</a:t>
            </a:r>
            <a:r>
              <a:rPr lang="en-US" dirty="0">
                <a:solidFill>
                  <a:srgbClr val="E06A53"/>
                </a:solidFill>
                <a:effectLst/>
                <a:latin typeface="Helvetica" pitchFamily="2" charset="0"/>
              </a:rPr>
              <a:t>"</a:t>
            </a:r>
            <a:br>
              <a:rPr lang="en-US" dirty="0">
                <a:solidFill>
                  <a:srgbClr val="000000"/>
                </a:solidFill>
                <a:effectLst/>
                <a:latin typeface="Helvetica" pitchFamily="2" charset="0"/>
              </a:rPr>
            </a:br>
            <a:r>
              <a:rPr lang="en-US" dirty="0">
                <a:solidFill>
                  <a:srgbClr val="FF8D54"/>
                </a:solidFill>
                <a:effectLst/>
                <a:latin typeface="Helvetica" pitchFamily="2" charset="0"/>
              </a:rPr>
              <a:t>    exclude-result-prefixes</a:t>
            </a:r>
            <a:r>
              <a:rPr lang="en-US" dirty="0">
                <a:solidFill>
                  <a:srgbClr val="FF8040"/>
                </a:solidFill>
                <a:effectLst/>
                <a:latin typeface="Helvetica" pitchFamily="2" charset="0"/>
              </a:rPr>
              <a:t>=</a:t>
            </a:r>
            <a:r>
              <a:rPr lang="en-US" dirty="0">
                <a:solidFill>
                  <a:srgbClr val="E06A53"/>
                </a:solidFill>
                <a:effectLst/>
                <a:latin typeface="Helvetica" pitchFamily="2" charset="0"/>
              </a:rPr>
              <a:t>"</a:t>
            </a:r>
            <a:r>
              <a:rPr lang="en-US" dirty="0" err="1">
                <a:solidFill>
                  <a:srgbClr val="E06A53"/>
                </a:solidFill>
                <a:effectLst/>
                <a:latin typeface="Helvetica" pitchFamily="2" charset="0"/>
              </a:rPr>
              <a:t>xs</a:t>
            </a:r>
            <a:r>
              <a:rPr lang="en-US" dirty="0">
                <a:solidFill>
                  <a:srgbClr val="E06A53"/>
                </a:solidFill>
                <a:effectLst/>
                <a:latin typeface="Helvetica" pitchFamily="2" charset="0"/>
              </a:rPr>
              <a:t>"</a:t>
            </a:r>
            <a:br>
              <a:rPr lang="en-US" dirty="0">
                <a:solidFill>
                  <a:srgbClr val="000000"/>
                </a:solidFill>
                <a:effectLst/>
                <a:latin typeface="Helvetica" pitchFamily="2" charset="0"/>
              </a:rPr>
            </a:br>
            <a:r>
              <a:rPr lang="en-US" dirty="0">
                <a:solidFill>
                  <a:srgbClr val="FF8D54"/>
                </a:solidFill>
                <a:effectLst/>
                <a:latin typeface="Helvetica" pitchFamily="2" charset="0"/>
              </a:rPr>
              <a:t>    version</a:t>
            </a:r>
            <a:r>
              <a:rPr lang="en-US" dirty="0">
                <a:solidFill>
                  <a:srgbClr val="FF8040"/>
                </a:solidFill>
                <a:effectLst/>
                <a:latin typeface="Helvetica" pitchFamily="2" charset="0"/>
              </a:rPr>
              <a:t>=</a:t>
            </a:r>
            <a:r>
              <a:rPr lang="en-US" dirty="0">
                <a:solidFill>
                  <a:srgbClr val="E06A53"/>
                </a:solidFill>
                <a:effectLst/>
                <a:latin typeface="Helvetica" pitchFamily="2" charset="0"/>
              </a:rPr>
              <a:t>"3.0"</a:t>
            </a:r>
            <a:r>
              <a:rPr lang="en-US" dirty="0">
                <a:solidFill>
                  <a:srgbClr val="5FC8FD"/>
                </a:solidFill>
                <a:effectLst/>
                <a:latin typeface="Helvetica" pitchFamily="2" charset="0"/>
              </a:rPr>
              <a:t>&gt;</a:t>
            </a:r>
            <a:endParaRPr lang="en-US" dirty="0">
              <a:solidFill>
                <a:srgbClr val="E06A53"/>
              </a:solidFill>
              <a:effectLst/>
              <a:latin typeface="Helvetica" pitchFamily="2" charset="0"/>
            </a:endParaRPr>
          </a:p>
          <a:p>
            <a:pPr marL="0" indent="0">
              <a:buNone/>
            </a:pPr>
            <a:endParaRPr lang="en-US" dirty="0"/>
          </a:p>
        </p:txBody>
      </p:sp>
      <p:sp>
        <p:nvSpPr>
          <p:cNvPr id="16" name="Text Placeholder 15">
            <a:extLst>
              <a:ext uri="{FF2B5EF4-FFF2-40B4-BE49-F238E27FC236}">
                <a16:creationId xmlns:a16="http://schemas.microsoft.com/office/drawing/2014/main" id="{11B0B732-62CA-8C3A-2A97-097D45727B31}"/>
              </a:ext>
            </a:extLst>
          </p:cNvPr>
          <p:cNvSpPr>
            <a:spLocks noGrp="1"/>
          </p:cNvSpPr>
          <p:nvPr>
            <p:ph type="body" sz="quarter" idx="17"/>
          </p:nvPr>
        </p:nvSpPr>
        <p:spPr/>
        <p:txBody>
          <a:bodyPr/>
          <a:lstStyle/>
          <a:p>
            <a:r>
              <a:rPr lang="en-US" dirty="0"/>
              <a:t>Explanation</a:t>
            </a:r>
          </a:p>
        </p:txBody>
      </p:sp>
      <p:sp>
        <p:nvSpPr>
          <p:cNvPr id="13" name="Content Placeholder 12">
            <a:extLst>
              <a:ext uri="{FF2B5EF4-FFF2-40B4-BE49-F238E27FC236}">
                <a16:creationId xmlns:a16="http://schemas.microsoft.com/office/drawing/2014/main" id="{81D948CF-4F4A-3A88-9A84-07D29C7C68CF}"/>
              </a:ext>
            </a:extLst>
          </p:cNvPr>
          <p:cNvSpPr>
            <a:spLocks noGrp="1"/>
          </p:cNvSpPr>
          <p:nvPr>
            <p:ph idx="14"/>
          </p:nvPr>
        </p:nvSpPr>
        <p:spPr>
          <a:xfrm>
            <a:off x="8001739" y="2552344"/>
            <a:ext cx="3885461" cy="3556907"/>
          </a:xfrm>
        </p:spPr>
        <p:txBody>
          <a:bodyPr>
            <a:normAutofit fontScale="92500" lnSpcReduction="10000"/>
          </a:bodyPr>
          <a:lstStyle/>
          <a:p>
            <a:r>
              <a:rPr lang="en-US" dirty="0" err="1"/>
              <a:t>WeirdHTML.xsl</a:t>
            </a:r>
            <a:r>
              <a:rPr lang="en-US" dirty="0"/>
              <a:t> starts by declaring the xml version being used. This isn’t strictly necessary in XSLT. </a:t>
            </a:r>
          </a:p>
          <a:p>
            <a:r>
              <a:rPr lang="en-US" dirty="0" err="1"/>
              <a:t>WeirdHTML.xsl</a:t>
            </a:r>
            <a:r>
              <a:rPr lang="en-US" dirty="0"/>
              <a:t> declares a default namespace for all </a:t>
            </a:r>
            <a:r>
              <a:rPr lang="en-US" dirty="0" err="1"/>
              <a:t>xpaths</a:t>
            </a:r>
            <a:r>
              <a:rPr lang="en-US" dirty="0"/>
              <a:t>. Fall2022.xsl does not do this. This is why all Fall2022.xsl templates include the </a:t>
            </a:r>
            <a:r>
              <a:rPr lang="en-US" dirty="0" err="1"/>
              <a:t>tei</a:t>
            </a:r>
            <a:r>
              <a:rPr lang="en-US" dirty="0"/>
              <a:t> namespace (e.g. </a:t>
            </a:r>
            <a:r>
              <a:rPr lang="en-US" dirty="0" err="1"/>
              <a:t>tei:note</a:t>
            </a:r>
            <a:r>
              <a:rPr lang="en-US" dirty="0"/>
              <a:t>) but </a:t>
            </a:r>
            <a:r>
              <a:rPr lang="en-US" dirty="0" err="1"/>
              <a:t>WeirdHTML.xsl</a:t>
            </a:r>
            <a:r>
              <a:rPr lang="en-US" dirty="0"/>
              <a:t> does not. </a:t>
            </a:r>
          </a:p>
          <a:p>
            <a:r>
              <a:rPr lang="en-US" dirty="0"/>
              <a:t>&lt;</a:t>
            </a:r>
            <a:r>
              <a:rPr lang="en-US" dirty="0" err="1"/>
              <a:t>xsl:strip-space</a:t>
            </a:r>
            <a:r>
              <a:rPr lang="en-US" dirty="0"/>
              <a:t>&gt; removes extra white space. So far, this isn’t a problem for the Weird Corpus, so I’m not worried about this for now.</a:t>
            </a:r>
          </a:p>
        </p:txBody>
      </p:sp>
      <p:sp>
        <p:nvSpPr>
          <p:cNvPr id="6" name="Slide Number Placeholder 5">
            <a:extLst>
              <a:ext uri="{FF2B5EF4-FFF2-40B4-BE49-F238E27FC236}">
                <a16:creationId xmlns:a16="http://schemas.microsoft.com/office/drawing/2014/main" id="{921F7128-B7DB-C793-BAE6-83199FD253E7}"/>
              </a:ext>
            </a:extLst>
          </p:cNvPr>
          <p:cNvSpPr>
            <a:spLocks noGrp="1"/>
          </p:cNvSpPr>
          <p:nvPr>
            <p:ph type="sldNum" sz="quarter" idx="12"/>
          </p:nvPr>
        </p:nvSpPr>
        <p:spPr/>
        <p:txBody>
          <a:bodyPr/>
          <a:lstStyle/>
          <a:p>
            <a:fld id="{0303F77D-1BEF-481A-B8C1-15974ED46EB7}" type="slidenum">
              <a:rPr lang="en-US" smtClean="0"/>
              <a:t>3</a:t>
            </a:fld>
            <a:endParaRPr lang="en-US"/>
          </a:p>
        </p:txBody>
      </p:sp>
    </p:spTree>
    <p:extLst>
      <p:ext uri="{BB962C8B-B14F-4D97-AF65-F5344CB8AC3E}">
        <p14:creationId xmlns:p14="http://schemas.microsoft.com/office/powerpoint/2010/main" val="271154979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2B5A8F-2808-AE63-61BE-D9617B8AA3EA}"/>
              </a:ext>
            </a:extLst>
          </p:cNvPr>
          <p:cNvSpPr>
            <a:spLocks noGrp="1"/>
          </p:cNvSpPr>
          <p:nvPr>
            <p:ph type="title"/>
          </p:nvPr>
        </p:nvSpPr>
        <p:spPr/>
        <p:txBody>
          <a:bodyPr/>
          <a:lstStyle/>
          <a:p>
            <a:r>
              <a:rPr lang="en-US" dirty="0"/>
              <a:t>Reviewing XML Navigation</a:t>
            </a:r>
          </a:p>
        </p:txBody>
      </p:sp>
      <p:sp>
        <p:nvSpPr>
          <p:cNvPr id="3" name="Content Placeholder 2">
            <a:extLst>
              <a:ext uri="{FF2B5EF4-FFF2-40B4-BE49-F238E27FC236}">
                <a16:creationId xmlns:a16="http://schemas.microsoft.com/office/drawing/2014/main" id="{53E40BE8-657E-383A-5094-1EC083075B8C}"/>
              </a:ext>
            </a:extLst>
          </p:cNvPr>
          <p:cNvSpPr>
            <a:spLocks noGrp="1"/>
          </p:cNvSpPr>
          <p:nvPr>
            <p:ph sz="quarter" idx="13"/>
          </p:nvPr>
        </p:nvSpPr>
        <p:spPr>
          <a:xfrm>
            <a:off x="1762875" y="1940913"/>
            <a:ext cx="8663075" cy="4471346"/>
          </a:xfrm>
          <a:solidFill>
            <a:schemeClr val="accent1"/>
          </a:solidFill>
        </p:spPr>
        <p:txBody>
          <a:bodyPr/>
          <a:lstStyle/>
          <a:p>
            <a:pPr marL="182880" lvl="0" indent="-182880" algn="l" rtl="0">
              <a:lnSpc>
                <a:spcPct val="90000"/>
              </a:lnSpc>
              <a:spcBef>
                <a:spcPts val="1450"/>
              </a:spcBef>
              <a:spcAft>
                <a:spcPts val="0"/>
              </a:spcAft>
              <a:buSzPts val="2000"/>
              <a:buChar char="●"/>
            </a:pPr>
            <a:r>
              <a:rPr lang="en-US" dirty="0"/>
              <a:t>Node Tests: XPath Axes </a:t>
            </a:r>
          </a:p>
          <a:p>
            <a:pPr marL="914400" lvl="1" indent="-342900" algn="l" rtl="0">
              <a:lnSpc>
                <a:spcPct val="115000"/>
              </a:lnSpc>
              <a:spcBef>
                <a:spcPts val="0"/>
              </a:spcBef>
              <a:spcAft>
                <a:spcPts val="0"/>
              </a:spcAft>
              <a:buSzPts val="1800"/>
              <a:buFont typeface="Arial"/>
              <a:buChar char="●"/>
            </a:pPr>
            <a:r>
              <a:rPr lang="en-US" dirty="0">
                <a:solidFill>
                  <a:srgbClr val="D5D2DC"/>
                </a:solidFill>
                <a:latin typeface="Courier New"/>
                <a:ea typeface="Courier New"/>
                <a:cs typeface="Courier New"/>
                <a:sym typeface="Courier New"/>
              </a:rPr>
              <a:t>self::</a:t>
            </a:r>
            <a:endParaRPr lang="en-US" dirty="0">
              <a:solidFill>
                <a:srgbClr val="D5D2DC"/>
              </a:solidFill>
              <a:latin typeface="Arial"/>
              <a:ea typeface="Arial"/>
              <a:cs typeface="Arial"/>
              <a:sym typeface="Arial"/>
            </a:endParaRPr>
          </a:p>
          <a:p>
            <a:pPr marL="914400" lvl="1" indent="-342900" algn="l" rtl="0">
              <a:lnSpc>
                <a:spcPct val="115000"/>
              </a:lnSpc>
              <a:spcBef>
                <a:spcPts val="0"/>
              </a:spcBef>
              <a:spcAft>
                <a:spcPts val="0"/>
              </a:spcAft>
              <a:buSzPts val="1800"/>
              <a:buFont typeface="Courier New"/>
              <a:buChar char="●"/>
            </a:pPr>
            <a:r>
              <a:rPr lang="en-US" dirty="0">
                <a:solidFill>
                  <a:srgbClr val="D5D2DC"/>
                </a:solidFill>
                <a:latin typeface="Courier New"/>
                <a:ea typeface="Courier New"/>
                <a:cs typeface="Courier New"/>
                <a:sym typeface="Courier New"/>
              </a:rPr>
              <a:t>parent::</a:t>
            </a:r>
            <a:r>
              <a:rPr lang="en-US" dirty="0">
                <a:solidFill>
                  <a:srgbClr val="D5D2DC"/>
                </a:solidFill>
                <a:latin typeface="Arial"/>
                <a:ea typeface="Arial"/>
                <a:cs typeface="Arial"/>
                <a:sym typeface="Arial"/>
              </a:rPr>
              <a:t>; </a:t>
            </a:r>
            <a:r>
              <a:rPr lang="en-US" dirty="0">
                <a:solidFill>
                  <a:srgbClr val="D5D2DC"/>
                </a:solidFill>
                <a:latin typeface="Courier New"/>
                <a:ea typeface="Courier New"/>
                <a:cs typeface="Courier New"/>
                <a:sym typeface="Courier New"/>
              </a:rPr>
              <a:t>ancestor::</a:t>
            </a:r>
            <a:r>
              <a:rPr lang="en-US" dirty="0">
                <a:solidFill>
                  <a:srgbClr val="D5D2DC"/>
                </a:solidFill>
                <a:latin typeface="Arial"/>
                <a:ea typeface="Arial"/>
                <a:cs typeface="Arial"/>
                <a:sym typeface="Arial"/>
              </a:rPr>
              <a:t>; </a:t>
            </a:r>
            <a:r>
              <a:rPr lang="en-US" dirty="0">
                <a:solidFill>
                  <a:srgbClr val="D5D2DC"/>
                </a:solidFill>
                <a:latin typeface="Courier New"/>
                <a:ea typeface="Courier New"/>
                <a:cs typeface="Courier New"/>
                <a:sym typeface="Courier New"/>
              </a:rPr>
              <a:t>ancestor-or-self::</a:t>
            </a:r>
          </a:p>
          <a:p>
            <a:pPr marL="914400" lvl="1" indent="-342900" algn="l" rtl="0">
              <a:lnSpc>
                <a:spcPct val="115000"/>
              </a:lnSpc>
              <a:spcBef>
                <a:spcPts val="0"/>
              </a:spcBef>
              <a:spcAft>
                <a:spcPts val="0"/>
              </a:spcAft>
              <a:buSzPts val="1800"/>
              <a:buFont typeface="Arial"/>
              <a:buChar char="●"/>
            </a:pPr>
            <a:r>
              <a:rPr lang="en-US" dirty="0">
                <a:solidFill>
                  <a:srgbClr val="D5D2DC"/>
                </a:solidFill>
                <a:latin typeface="Courier New"/>
                <a:ea typeface="Courier New"/>
                <a:cs typeface="Courier New"/>
                <a:sym typeface="Courier New"/>
              </a:rPr>
              <a:t>child::</a:t>
            </a:r>
            <a:r>
              <a:rPr lang="en-US" dirty="0">
                <a:solidFill>
                  <a:srgbClr val="D5D2DC"/>
                </a:solidFill>
                <a:latin typeface="Arial"/>
                <a:ea typeface="Arial"/>
                <a:cs typeface="Arial"/>
                <a:sym typeface="Arial"/>
              </a:rPr>
              <a:t>; </a:t>
            </a:r>
            <a:r>
              <a:rPr lang="en-US" dirty="0">
                <a:solidFill>
                  <a:srgbClr val="D5D2DC"/>
                </a:solidFill>
                <a:latin typeface="Courier New"/>
                <a:ea typeface="Courier New"/>
                <a:cs typeface="Courier New"/>
                <a:sym typeface="Courier New"/>
              </a:rPr>
              <a:t>descendant::</a:t>
            </a:r>
            <a:r>
              <a:rPr lang="en-US" dirty="0">
                <a:solidFill>
                  <a:srgbClr val="D5D2DC"/>
                </a:solidFill>
                <a:latin typeface="Arial"/>
                <a:ea typeface="Arial"/>
                <a:cs typeface="Arial"/>
                <a:sym typeface="Arial"/>
              </a:rPr>
              <a:t>; </a:t>
            </a:r>
            <a:r>
              <a:rPr lang="en-US" dirty="0">
                <a:solidFill>
                  <a:srgbClr val="D5D2DC"/>
                </a:solidFill>
                <a:latin typeface="Courier New"/>
                <a:ea typeface="Courier New"/>
                <a:cs typeface="Courier New"/>
                <a:sym typeface="Courier New"/>
              </a:rPr>
              <a:t>descendant-or-self::</a:t>
            </a:r>
          </a:p>
          <a:p>
            <a:pPr marL="914400" lvl="1" indent="-342900" algn="l" rtl="0">
              <a:lnSpc>
                <a:spcPct val="115000"/>
              </a:lnSpc>
              <a:spcBef>
                <a:spcPts val="0"/>
              </a:spcBef>
              <a:spcAft>
                <a:spcPts val="0"/>
              </a:spcAft>
              <a:buSzPts val="1800"/>
              <a:buFont typeface="Courier New"/>
              <a:buChar char="●"/>
            </a:pPr>
            <a:r>
              <a:rPr lang="en-US" dirty="0">
                <a:solidFill>
                  <a:srgbClr val="D5D2DC"/>
                </a:solidFill>
                <a:latin typeface="Courier New"/>
                <a:ea typeface="Courier New"/>
                <a:cs typeface="Courier New"/>
                <a:sym typeface="Courier New"/>
              </a:rPr>
              <a:t>preceding-sibling::</a:t>
            </a:r>
            <a:r>
              <a:rPr lang="en-US" dirty="0">
                <a:solidFill>
                  <a:srgbClr val="D5D2DC"/>
                </a:solidFill>
                <a:latin typeface="Arial"/>
                <a:ea typeface="Arial"/>
                <a:cs typeface="Arial"/>
                <a:sym typeface="Arial"/>
              </a:rPr>
              <a:t>; </a:t>
            </a:r>
            <a:r>
              <a:rPr lang="en-US" dirty="0">
                <a:solidFill>
                  <a:srgbClr val="D5D2DC"/>
                </a:solidFill>
                <a:latin typeface="Courier New"/>
                <a:ea typeface="Courier New"/>
                <a:cs typeface="Courier New"/>
                <a:sym typeface="Courier New"/>
              </a:rPr>
              <a:t>preceding::</a:t>
            </a:r>
          </a:p>
          <a:p>
            <a:pPr marL="914400" lvl="1" indent="-342900" algn="l" rtl="0">
              <a:lnSpc>
                <a:spcPct val="115000"/>
              </a:lnSpc>
              <a:spcBef>
                <a:spcPts val="0"/>
              </a:spcBef>
              <a:spcAft>
                <a:spcPts val="0"/>
              </a:spcAft>
              <a:buSzPts val="1800"/>
              <a:buFont typeface="Courier New"/>
              <a:buChar char="●"/>
            </a:pPr>
            <a:r>
              <a:rPr lang="en-US" dirty="0">
                <a:solidFill>
                  <a:srgbClr val="D5D2DC"/>
                </a:solidFill>
                <a:latin typeface="Courier New"/>
                <a:ea typeface="Courier New"/>
                <a:cs typeface="Courier New"/>
                <a:sym typeface="Courier New"/>
              </a:rPr>
              <a:t>following-sibling</a:t>
            </a:r>
            <a:r>
              <a:rPr lang="en-US" dirty="0">
                <a:solidFill>
                  <a:srgbClr val="D5D2DC"/>
                </a:solidFill>
                <a:latin typeface="Arial"/>
                <a:ea typeface="Arial"/>
                <a:cs typeface="Arial"/>
                <a:sym typeface="Arial"/>
              </a:rPr>
              <a:t>; </a:t>
            </a:r>
            <a:r>
              <a:rPr lang="en-US" dirty="0">
                <a:solidFill>
                  <a:srgbClr val="D5D2DC"/>
                </a:solidFill>
                <a:latin typeface="Courier New"/>
                <a:ea typeface="Courier New"/>
                <a:cs typeface="Courier New"/>
                <a:sym typeface="Courier New"/>
              </a:rPr>
              <a:t>following::</a:t>
            </a:r>
          </a:p>
          <a:p>
            <a:pPr marL="228600" lvl="0" indent="-184150" algn="l" rtl="0">
              <a:spcBef>
                <a:spcPts val="1450"/>
              </a:spcBef>
              <a:spcAft>
                <a:spcPts val="0"/>
              </a:spcAft>
              <a:buSzPts val="2000"/>
              <a:buChar char="●"/>
            </a:pPr>
            <a:r>
              <a:rPr lang="en-US" dirty="0"/>
              <a:t>XPath Abbreviated Syntax</a:t>
            </a:r>
          </a:p>
          <a:p>
            <a:pPr marL="914400" lvl="1" indent="-342900" algn="l" rtl="0">
              <a:spcBef>
                <a:spcPts val="0"/>
              </a:spcBef>
              <a:spcAft>
                <a:spcPts val="0"/>
              </a:spcAft>
              <a:buSzPts val="1800"/>
              <a:buChar char="●"/>
            </a:pPr>
            <a:r>
              <a:rPr lang="en-US" dirty="0">
                <a:latin typeface="Courier New"/>
                <a:ea typeface="Courier New"/>
                <a:cs typeface="Courier New"/>
                <a:sym typeface="Courier New"/>
              </a:rPr>
              <a:t>/</a:t>
            </a:r>
            <a:r>
              <a:rPr lang="en-US" dirty="0"/>
              <a:t> = </a:t>
            </a:r>
            <a:r>
              <a:rPr lang="en-US" dirty="0">
                <a:latin typeface="Courier New"/>
                <a:ea typeface="Courier New"/>
                <a:cs typeface="Courier New"/>
                <a:sym typeface="Courier New"/>
              </a:rPr>
              <a:t>child::</a:t>
            </a:r>
          </a:p>
          <a:p>
            <a:pPr marL="914400" lvl="1" indent="-342900" algn="l" rtl="0">
              <a:spcBef>
                <a:spcPts val="0"/>
              </a:spcBef>
              <a:spcAft>
                <a:spcPts val="0"/>
              </a:spcAft>
              <a:buSzPts val="1800"/>
              <a:buChar char="●"/>
            </a:pPr>
            <a:r>
              <a:rPr lang="en-US" dirty="0">
                <a:latin typeface="Courier New"/>
                <a:ea typeface="Courier New"/>
                <a:cs typeface="Courier New"/>
                <a:sym typeface="Courier New"/>
              </a:rPr>
              <a:t>//</a:t>
            </a:r>
            <a:r>
              <a:rPr lang="en-US" dirty="0"/>
              <a:t> = </a:t>
            </a:r>
            <a:r>
              <a:rPr lang="en-US" dirty="0">
                <a:latin typeface="Courier New"/>
                <a:ea typeface="Courier New"/>
                <a:cs typeface="Courier New"/>
                <a:sym typeface="Courier New"/>
              </a:rPr>
              <a:t>descendant-or-self::</a:t>
            </a:r>
          </a:p>
          <a:p>
            <a:pPr marL="914400" lvl="1" indent="-342900" algn="l" rtl="0">
              <a:spcBef>
                <a:spcPts val="0"/>
              </a:spcBef>
              <a:spcAft>
                <a:spcPts val="0"/>
              </a:spcAft>
              <a:buSzPts val="1800"/>
              <a:buChar char="●"/>
            </a:pPr>
            <a:r>
              <a:rPr lang="en-US" dirty="0">
                <a:latin typeface="Courier New"/>
                <a:ea typeface="Courier New"/>
                <a:cs typeface="Courier New"/>
                <a:sym typeface="Courier New"/>
              </a:rPr>
              <a:t>.</a:t>
            </a:r>
            <a:r>
              <a:rPr lang="en-US" dirty="0"/>
              <a:t> = </a:t>
            </a:r>
            <a:r>
              <a:rPr lang="en-US" dirty="0">
                <a:latin typeface="Courier New"/>
                <a:ea typeface="Courier New"/>
                <a:cs typeface="Courier New"/>
                <a:sym typeface="Courier New"/>
              </a:rPr>
              <a:t>self::node()</a:t>
            </a:r>
          </a:p>
          <a:p>
            <a:pPr marL="914400" lvl="1" indent="-342900" algn="l" rtl="0">
              <a:spcBef>
                <a:spcPts val="0"/>
              </a:spcBef>
              <a:spcAft>
                <a:spcPts val="0"/>
              </a:spcAft>
              <a:buSzPts val="1800"/>
              <a:buChar char="●"/>
            </a:pPr>
            <a:r>
              <a:rPr lang="en-US" dirty="0">
                <a:latin typeface="Courier New"/>
                <a:ea typeface="Courier New"/>
                <a:cs typeface="Courier New"/>
                <a:sym typeface="Courier New"/>
              </a:rPr>
              <a:t>..</a:t>
            </a:r>
            <a:r>
              <a:rPr lang="en-US" dirty="0"/>
              <a:t> = </a:t>
            </a:r>
            <a:r>
              <a:rPr lang="en-US" dirty="0">
                <a:latin typeface="Courier New"/>
                <a:ea typeface="Courier New"/>
                <a:cs typeface="Courier New"/>
                <a:sym typeface="Courier New"/>
              </a:rPr>
              <a:t>parent::node()</a:t>
            </a:r>
          </a:p>
          <a:p>
            <a:pPr marL="914400" lvl="1" indent="-342900" algn="l" rtl="0">
              <a:spcBef>
                <a:spcPts val="0"/>
              </a:spcBef>
              <a:spcAft>
                <a:spcPts val="0"/>
              </a:spcAft>
              <a:buSzPts val="1800"/>
              <a:buChar char="●"/>
            </a:pPr>
            <a:r>
              <a:rPr lang="en-US" dirty="0">
                <a:latin typeface="Courier New"/>
                <a:ea typeface="Courier New"/>
                <a:cs typeface="Courier New"/>
                <a:sym typeface="Courier New"/>
              </a:rPr>
              <a:t>@</a:t>
            </a:r>
            <a:r>
              <a:rPr lang="en-US" dirty="0"/>
              <a:t> = </a:t>
            </a:r>
            <a:r>
              <a:rPr lang="en-US" dirty="0">
                <a:latin typeface="Courier New"/>
                <a:ea typeface="Courier New"/>
                <a:cs typeface="Courier New"/>
                <a:sym typeface="Courier New"/>
              </a:rPr>
              <a:t>attribute</a:t>
            </a:r>
          </a:p>
          <a:p>
            <a:endParaRPr lang="en-US" dirty="0"/>
          </a:p>
        </p:txBody>
      </p:sp>
      <p:sp>
        <p:nvSpPr>
          <p:cNvPr id="6" name="Slide Number Placeholder 5">
            <a:extLst>
              <a:ext uri="{FF2B5EF4-FFF2-40B4-BE49-F238E27FC236}">
                <a16:creationId xmlns:a16="http://schemas.microsoft.com/office/drawing/2014/main" id="{6BC840FA-BFB2-B809-A5AC-E0928000CE4C}"/>
              </a:ext>
            </a:extLst>
          </p:cNvPr>
          <p:cNvSpPr>
            <a:spLocks noGrp="1"/>
          </p:cNvSpPr>
          <p:nvPr>
            <p:ph type="sldNum" sz="quarter" idx="12"/>
          </p:nvPr>
        </p:nvSpPr>
        <p:spPr/>
        <p:txBody>
          <a:bodyPr/>
          <a:lstStyle/>
          <a:p>
            <a:fld id="{0303F77D-1BEF-481A-B8C1-15974ED46EB7}" type="slidenum">
              <a:rPr lang="en-US" smtClean="0"/>
              <a:t>30</a:t>
            </a:fld>
            <a:endParaRPr lang="en-US"/>
          </a:p>
        </p:txBody>
      </p:sp>
    </p:spTree>
    <p:extLst>
      <p:ext uri="{BB962C8B-B14F-4D97-AF65-F5344CB8AC3E}">
        <p14:creationId xmlns:p14="http://schemas.microsoft.com/office/powerpoint/2010/main" val="1734536365"/>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2B635D-3530-33B6-4EFC-6DBE5103E436}"/>
              </a:ext>
            </a:extLst>
          </p:cNvPr>
          <p:cNvSpPr>
            <a:spLocks noGrp="1"/>
          </p:cNvSpPr>
          <p:nvPr>
            <p:ph type="title"/>
          </p:nvPr>
        </p:nvSpPr>
        <p:spPr/>
        <p:txBody>
          <a:bodyPr/>
          <a:lstStyle/>
          <a:p>
            <a:r>
              <a:rPr lang="en-US" dirty="0"/>
              <a:t>Querying Shakespeare</a:t>
            </a:r>
          </a:p>
        </p:txBody>
      </p:sp>
      <p:sp>
        <p:nvSpPr>
          <p:cNvPr id="3" name="Content Placeholder 2">
            <a:extLst>
              <a:ext uri="{FF2B5EF4-FFF2-40B4-BE49-F238E27FC236}">
                <a16:creationId xmlns:a16="http://schemas.microsoft.com/office/drawing/2014/main" id="{82A9C4FB-00E6-4AF9-BDFE-DCB2E0C1AEB8}"/>
              </a:ext>
            </a:extLst>
          </p:cNvPr>
          <p:cNvSpPr>
            <a:spLocks noGrp="1"/>
          </p:cNvSpPr>
          <p:nvPr>
            <p:ph sz="quarter" idx="13"/>
          </p:nvPr>
        </p:nvSpPr>
        <p:spPr/>
        <p:txBody>
          <a:bodyPr/>
          <a:lstStyle/>
          <a:p>
            <a:pPr marL="342900" indent="-342900">
              <a:buFont typeface="Arial" panose="020B0604020202020204" pitchFamily="34" charset="0"/>
              <a:buChar char="•"/>
            </a:pPr>
            <a:r>
              <a:rPr lang="en-US" dirty="0"/>
              <a:t>Open </a:t>
            </a:r>
            <a:r>
              <a:rPr lang="en-US" dirty="0" err="1"/>
              <a:t>eXide</a:t>
            </a:r>
            <a:r>
              <a:rPr lang="en-US" dirty="0"/>
              <a:t>. </a:t>
            </a:r>
          </a:p>
          <a:p>
            <a:pPr marL="342900" indent="-342900">
              <a:spcBef>
                <a:spcPts val="0"/>
              </a:spcBef>
              <a:buFont typeface="Arial" panose="020B0604020202020204" pitchFamily="34" charset="0"/>
              <a:buChar char="•"/>
            </a:pPr>
            <a:r>
              <a:rPr lang="en-US" dirty="0"/>
              <a:t>First, we need to declare our namespace for TEI. </a:t>
            </a:r>
          </a:p>
          <a:p>
            <a:pPr>
              <a:spcBef>
                <a:spcPts val="0"/>
              </a:spcBef>
            </a:pPr>
            <a:r>
              <a:rPr lang="en-US" dirty="0"/>
              <a:t>declare namespace </a:t>
            </a:r>
            <a:r>
              <a:rPr lang="en-US" dirty="0" err="1"/>
              <a:t>tei</a:t>
            </a:r>
            <a:r>
              <a:rPr lang="en-US" dirty="0"/>
              <a:t>="http://</a:t>
            </a:r>
            <a:r>
              <a:rPr lang="en-US" dirty="0" err="1"/>
              <a:t>www.tei-c.org</a:t>
            </a:r>
            <a:r>
              <a:rPr lang="en-US" dirty="0"/>
              <a:t>/ns/1.0";</a:t>
            </a:r>
          </a:p>
          <a:p>
            <a:pPr marL="342900" indent="-342900">
              <a:spcBef>
                <a:spcPts val="0"/>
              </a:spcBef>
              <a:buFont typeface="Arial" panose="020B0604020202020204" pitchFamily="34" charset="0"/>
              <a:buChar char="•"/>
            </a:pPr>
            <a:r>
              <a:rPr lang="en-US" dirty="0"/>
              <a:t>Now, we can query an individual text</a:t>
            </a:r>
          </a:p>
          <a:p>
            <a:pPr>
              <a:spcBef>
                <a:spcPts val="0"/>
              </a:spcBef>
            </a:pPr>
            <a:r>
              <a:rPr lang="en-US" dirty="0"/>
              <a:t>doc('/</a:t>
            </a:r>
            <a:r>
              <a:rPr lang="en-US" dirty="0" err="1"/>
              <a:t>db</a:t>
            </a:r>
            <a:r>
              <a:rPr lang="en-US" dirty="0"/>
              <a:t>/apps/</a:t>
            </a:r>
            <a:r>
              <a:rPr lang="en-US" dirty="0" err="1"/>
              <a:t>shakespeare</a:t>
            </a:r>
            <a:r>
              <a:rPr lang="en-US" dirty="0"/>
              <a:t>/data/</a:t>
            </a:r>
            <a:r>
              <a:rPr lang="en-US" dirty="0" err="1"/>
              <a:t>ham.xml</a:t>
            </a:r>
            <a:r>
              <a:rPr lang="en-US" dirty="0"/>
              <a:t>')//</a:t>
            </a:r>
            <a:r>
              <a:rPr lang="en-US" dirty="0" err="1"/>
              <a:t>tei:stage</a:t>
            </a:r>
            <a:endParaRPr lang="en-US" dirty="0"/>
          </a:p>
          <a:p>
            <a:pPr marL="342900" indent="-342900">
              <a:spcBef>
                <a:spcPts val="0"/>
              </a:spcBef>
              <a:buFont typeface="Arial" panose="020B0604020202020204" pitchFamily="34" charset="0"/>
              <a:buChar char="•"/>
            </a:pPr>
            <a:r>
              <a:rPr lang="en-US" dirty="0"/>
              <a:t>Or an entire set of texts</a:t>
            </a:r>
          </a:p>
          <a:p>
            <a:pPr>
              <a:spcBef>
                <a:spcPts val="0"/>
              </a:spcBef>
            </a:pPr>
            <a:r>
              <a:rPr lang="en-US" dirty="0"/>
              <a:t>collection('/</a:t>
            </a:r>
            <a:r>
              <a:rPr lang="en-US" dirty="0" err="1"/>
              <a:t>db</a:t>
            </a:r>
            <a:r>
              <a:rPr lang="en-US" dirty="0"/>
              <a:t>/apps/</a:t>
            </a:r>
            <a:r>
              <a:rPr lang="en-US" dirty="0" err="1"/>
              <a:t>shakespeare</a:t>
            </a:r>
            <a:r>
              <a:rPr lang="en-US" dirty="0"/>
              <a:t>/data')//</a:t>
            </a:r>
            <a:r>
              <a:rPr lang="en-US" dirty="0" err="1"/>
              <a:t>tei:stage</a:t>
            </a:r>
            <a:endParaRPr lang="en-US" dirty="0"/>
          </a:p>
          <a:p>
            <a:pPr>
              <a:spcBef>
                <a:spcPts val="0"/>
              </a:spcBef>
            </a:pPr>
            <a:endParaRPr lang="en-US" dirty="0"/>
          </a:p>
        </p:txBody>
      </p:sp>
      <p:sp>
        <p:nvSpPr>
          <p:cNvPr id="6" name="Slide Number Placeholder 5">
            <a:extLst>
              <a:ext uri="{FF2B5EF4-FFF2-40B4-BE49-F238E27FC236}">
                <a16:creationId xmlns:a16="http://schemas.microsoft.com/office/drawing/2014/main" id="{6A8123E7-AE50-D12E-2806-DECCEE409E29}"/>
              </a:ext>
            </a:extLst>
          </p:cNvPr>
          <p:cNvSpPr>
            <a:spLocks noGrp="1"/>
          </p:cNvSpPr>
          <p:nvPr>
            <p:ph type="sldNum" sz="quarter" idx="12"/>
          </p:nvPr>
        </p:nvSpPr>
        <p:spPr/>
        <p:txBody>
          <a:bodyPr/>
          <a:lstStyle/>
          <a:p>
            <a:fld id="{0303F77D-1BEF-481A-B8C1-15974ED46EB7}" type="slidenum">
              <a:rPr lang="en-US" smtClean="0"/>
              <a:t>31</a:t>
            </a:fld>
            <a:endParaRPr lang="en-US"/>
          </a:p>
        </p:txBody>
      </p:sp>
    </p:spTree>
    <p:extLst>
      <p:ext uri="{BB962C8B-B14F-4D97-AF65-F5344CB8AC3E}">
        <p14:creationId xmlns:p14="http://schemas.microsoft.com/office/powerpoint/2010/main" val="3550031250"/>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B984E6-9FA5-E76D-FA99-505DED159BA7}"/>
              </a:ext>
            </a:extLst>
          </p:cNvPr>
          <p:cNvSpPr>
            <a:spLocks noGrp="1"/>
          </p:cNvSpPr>
          <p:nvPr>
            <p:ph type="title"/>
          </p:nvPr>
        </p:nvSpPr>
        <p:spPr/>
        <p:txBody>
          <a:bodyPr/>
          <a:lstStyle/>
          <a:p>
            <a:r>
              <a:rPr lang="en-US" dirty="0" err="1"/>
              <a:t>Xquery</a:t>
            </a:r>
            <a:r>
              <a:rPr lang="en-US" dirty="0"/>
              <a:t> Exercise 1</a:t>
            </a:r>
          </a:p>
        </p:txBody>
      </p:sp>
      <p:sp>
        <p:nvSpPr>
          <p:cNvPr id="3" name="Content Placeholder 2">
            <a:extLst>
              <a:ext uri="{FF2B5EF4-FFF2-40B4-BE49-F238E27FC236}">
                <a16:creationId xmlns:a16="http://schemas.microsoft.com/office/drawing/2014/main" id="{69F7B32C-86EE-EC16-F7FA-F8BB630514CD}"/>
              </a:ext>
            </a:extLst>
          </p:cNvPr>
          <p:cNvSpPr>
            <a:spLocks noGrp="1"/>
          </p:cNvSpPr>
          <p:nvPr>
            <p:ph sz="quarter" idx="13"/>
          </p:nvPr>
        </p:nvSpPr>
        <p:spPr/>
        <p:txBody>
          <a:bodyPr/>
          <a:lstStyle/>
          <a:p>
            <a:r>
              <a:rPr lang="en-US" dirty="0"/>
              <a:t>How do I get a list of all of the named characters who speak throughout Shakespeare’s plays? </a:t>
            </a:r>
          </a:p>
          <a:p>
            <a:endParaRPr lang="en-US" dirty="0"/>
          </a:p>
          <a:p>
            <a:r>
              <a:rPr lang="en-US" dirty="0"/>
              <a:t>What if I want each character to appear just once in the list? </a:t>
            </a:r>
          </a:p>
          <a:p>
            <a:endParaRPr lang="en-US" dirty="0"/>
          </a:p>
          <a:p>
            <a:r>
              <a:rPr lang="en-US" dirty="0"/>
              <a:t>What if I want the list alphabetized? </a:t>
            </a:r>
          </a:p>
        </p:txBody>
      </p:sp>
      <p:sp>
        <p:nvSpPr>
          <p:cNvPr id="6" name="Slide Number Placeholder 5">
            <a:extLst>
              <a:ext uri="{FF2B5EF4-FFF2-40B4-BE49-F238E27FC236}">
                <a16:creationId xmlns:a16="http://schemas.microsoft.com/office/drawing/2014/main" id="{20378606-9724-E7F3-A5E7-9AC80E430681}"/>
              </a:ext>
            </a:extLst>
          </p:cNvPr>
          <p:cNvSpPr>
            <a:spLocks noGrp="1"/>
          </p:cNvSpPr>
          <p:nvPr>
            <p:ph type="sldNum" sz="quarter" idx="12"/>
          </p:nvPr>
        </p:nvSpPr>
        <p:spPr/>
        <p:txBody>
          <a:bodyPr/>
          <a:lstStyle/>
          <a:p>
            <a:fld id="{0303F77D-1BEF-481A-B8C1-15974ED46EB7}" type="slidenum">
              <a:rPr lang="en-US" smtClean="0"/>
              <a:t>32</a:t>
            </a:fld>
            <a:endParaRPr lang="en-US"/>
          </a:p>
        </p:txBody>
      </p:sp>
    </p:spTree>
    <p:extLst>
      <p:ext uri="{BB962C8B-B14F-4D97-AF65-F5344CB8AC3E}">
        <p14:creationId xmlns:p14="http://schemas.microsoft.com/office/powerpoint/2010/main" val="178390564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BA49CD-946F-180C-BE90-91017CECE941}"/>
              </a:ext>
            </a:extLst>
          </p:cNvPr>
          <p:cNvSpPr>
            <a:spLocks noGrp="1"/>
          </p:cNvSpPr>
          <p:nvPr>
            <p:ph type="title"/>
          </p:nvPr>
        </p:nvSpPr>
        <p:spPr/>
        <p:txBody>
          <a:bodyPr/>
          <a:lstStyle/>
          <a:p>
            <a:r>
              <a:rPr lang="en-US" dirty="0" err="1"/>
              <a:t>Xquery</a:t>
            </a:r>
            <a:r>
              <a:rPr lang="en-US" dirty="0"/>
              <a:t> Exercise 1 (Answers)</a:t>
            </a:r>
          </a:p>
        </p:txBody>
      </p:sp>
      <p:sp>
        <p:nvSpPr>
          <p:cNvPr id="3" name="Content Placeholder 2">
            <a:extLst>
              <a:ext uri="{FF2B5EF4-FFF2-40B4-BE49-F238E27FC236}">
                <a16:creationId xmlns:a16="http://schemas.microsoft.com/office/drawing/2014/main" id="{0C0FD9A3-C115-C66D-4B48-D52F10780718}"/>
              </a:ext>
            </a:extLst>
          </p:cNvPr>
          <p:cNvSpPr>
            <a:spLocks noGrp="1"/>
          </p:cNvSpPr>
          <p:nvPr>
            <p:ph sz="quarter" idx="13"/>
          </p:nvPr>
        </p:nvSpPr>
        <p:spPr>
          <a:xfrm>
            <a:off x="695325" y="2386654"/>
            <a:ext cx="10896041" cy="3310890"/>
          </a:xfrm>
        </p:spPr>
        <p:txBody>
          <a:bodyPr/>
          <a:lstStyle/>
          <a:p>
            <a:r>
              <a:rPr lang="en-US" b="1" dirty="0"/>
              <a:t>How do I get a list of all of the named characters who speak throughout Shakespeare’s plays? </a:t>
            </a:r>
          </a:p>
          <a:p>
            <a:r>
              <a:rPr lang="en-US" dirty="0"/>
              <a:t>collection('/</a:t>
            </a:r>
            <a:r>
              <a:rPr lang="en-US" dirty="0" err="1"/>
              <a:t>db</a:t>
            </a:r>
            <a:r>
              <a:rPr lang="en-US" dirty="0"/>
              <a:t>/apps/</a:t>
            </a:r>
            <a:r>
              <a:rPr lang="en-US" dirty="0" err="1"/>
              <a:t>shakespeare</a:t>
            </a:r>
            <a:r>
              <a:rPr lang="en-US" dirty="0"/>
              <a:t>/data')//</a:t>
            </a:r>
            <a:r>
              <a:rPr lang="en-US" dirty="0" err="1"/>
              <a:t>tei:sp</a:t>
            </a:r>
            <a:r>
              <a:rPr lang="en-US" dirty="0"/>
              <a:t>/@who/string()</a:t>
            </a:r>
          </a:p>
          <a:p>
            <a:r>
              <a:rPr lang="en-US" b="1" dirty="0"/>
              <a:t>What if I want each character to appear just once in the list? </a:t>
            </a:r>
          </a:p>
          <a:p>
            <a:r>
              <a:rPr lang="en-US" dirty="0"/>
              <a:t>distinct-values(collection('/</a:t>
            </a:r>
            <a:r>
              <a:rPr lang="en-US" dirty="0" err="1"/>
              <a:t>db</a:t>
            </a:r>
            <a:r>
              <a:rPr lang="en-US" dirty="0"/>
              <a:t>/apps/</a:t>
            </a:r>
            <a:r>
              <a:rPr lang="en-US" dirty="0" err="1"/>
              <a:t>shakespeare</a:t>
            </a:r>
            <a:r>
              <a:rPr lang="en-US" dirty="0"/>
              <a:t>/data')//</a:t>
            </a:r>
            <a:r>
              <a:rPr lang="en-US" dirty="0" err="1"/>
              <a:t>tei:sp</a:t>
            </a:r>
            <a:r>
              <a:rPr lang="en-US" dirty="0"/>
              <a:t>/@who/string())</a:t>
            </a:r>
          </a:p>
          <a:p>
            <a:r>
              <a:rPr lang="en-US" b="1" dirty="0"/>
              <a:t>What if I want the list alphabetized? </a:t>
            </a:r>
          </a:p>
          <a:p>
            <a:r>
              <a:rPr lang="en-US" dirty="0"/>
              <a:t>sort(distinct-values(collection('/</a:t>
            </a:r>
            <a:r>
              <a:rPr lang="en-US" dirty="0" err="1"/>
              <a:t>db</a:t>
            </a:r>
            <a:r>
              <a:rPr lang="en-US" dirty="0"/>
              <a:t>/apps/</a:t>
            </a:r>
            <a:r>
              <a:rPr lang="en-US" dirty="0" err="1"/>
              <a:t>shakespeare</a:t>
            </a:r>
            <a:r>
              <a:rPr lang="en-US" dirty="0"/>
              <a:t>/data')//</a:t>
            </a:r>
            <a:r>
              <a:rPr lang="en-US" dirty="0" err="1"/>
              <a:t>tei:sp</a:t>
            </a:r>
            <a:r>
              <a:rPr lang="en-US" dirty="0"/>
              <a:t>/@who/string()))</a:t>
            </a:r>
          </a:p>
        </p:txBody>
      </p:sp>
      <p:sp>
        <p:nvSpPr>
          <p:cNvPr id="6" name="Slide Number Placeholder 5">
            <a:extLst>
              <a:ext uri="{FF2B5EF4-FFF2-40B4-BE49-F238E27FC236}">
                <a16:creationId xmlns:a16="http://schemas.microsoft.com/office/drawing/2014/main" id="{A4F6CDD7-8D16-20D5-5E58-E2B8ACB67879}"/>
              </a:ext>
            </a:extLst>
          </p:cNvPr>
          <p:cNvSpPr>
            <a:spLocks noGrp="1"/>
          </p:cNvSpPr>
          <p:nvPr>
            <p:ph type="sldNum" sz="quarter" idx="12"/>
          </p:nvPr>
        </p:nvSpPr>
        <p:spPr/>
        <p:txBody>
          <a:bodyPr/>
          <a:lstStyle/>
          <a:p>
            <a:fld id="{0303F77D-1BEF-481A-B8C1-15974ED46EB7}" type="slidenum">
              <a:rPr lang="en-US" smtClean="0"/>
              <a:t>33</a:t>
            </a:fld>
            <a:endParaRPr lang="en-US"/>
          </a:p>
        </p:txBody>
      </p:sp>
    </p:spTree>
    <p:extLst>
      <p:ext uri="{BB962C8B-B14F-4D97-AF65-F5344CB8AC3E}">
        <p14:creationId xmlns:p14="http://schemas.microsoft.com/office/powerpoint/2010/main" val="364036797"/>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A80981-CCB4-B976-1CCB-787E79BF7150}"/>
              </a:ext>
            </a:extLst>
          </p:cNvPr>
          <p:cNvSpPr>
            <a:spLocks noGrp="1"/>
          </p:cNvSpPr>
          <p:nvPr>
            <p:ph type="title"/>
          </p:nvPr>
        </p:nvSpPr>
        <p:spPr/>
        <p:txBody>
          <a:bodyPr/>
          <a:lstStyle/>
          <a:p>
            <a:r>
              <a:rPr lang="en-US" dirty="0" err="1"/>
              <a:t>Xquery</a:t>
            </a:r>
            <a:r>
              <a:rPr lang="en-US" dirty="0"/>
              <a:t> FLWOR Statements</a:t>
            </a:r>
          </a:p>
        </p:txBody>
      </p:sp>
      <p:sp>
        <p:nvSpPr>
          <p:cNvPr id="3" name="Content Placeholder 2">
            <a:extLst>
              <a:ext uri="{FF2B5EF4-FFF2-40B4-BE49-F238E27FC236}">
                <a16:creationId xmlns:a16="http://schemas.microsoft.com/office/drawing/2014/main" id="{4B8927EE-8439-98CB-9429-69058CCF5C0D}"/>
              </a:ext>
            </a:extLst>
          </p:cNvPr>
          <p:cNvSpPr>
            <a:spLocks noGrp="1"/>
          </p:cNvSpPr>
          <p:nvPr>
            <p:ph idx="1"/>
          </p:nvPr>
        </p:nvSpPr>
        <p:spPr/>
        <p:txBody>
          <a:bodyPr/>
          <a:lstStyle/>
          <a:p>
            <a:r>
              <a:rPr lang="en-US" dirty="0"/>
              <a:t>Whereas XPath allows us to navigate to a single place within our document, XQuery allows us to build more complex questions, calling on multiple parts of the document and manipulating them. </a:t>
            </a:r>
          </a:p>
        </p:txBody>
      </p:sp>
      <p:sp>
        <p:nvSpPr>
          <p:cNvPr id="7" name="Content Placeholder 6">
            <a:extLst>
              <a:ext uri="{FF2B5EF4-FFF2-40B4-BE49-F238E27FC236}">
                <a16:creationId xmlns:a16="http://schemas.microsoft.com/office/drawing/2014/main" id="{4844DA53-3D41-CE35-5CD4-831437FA31B3}"/>
              </a:ext>
            </a:extLst>
          </p:cNvPr>
          <p:cNvSpPr>
            <a:spLocks noGrp="1"/>
          </p:cNvSpPr>
          <p:nvPr>
            <p:ph idx="13"/>
          </p:nvPr>
        </p:nvSpPr>
        <p:spPr/>
        <p:txBody>
          <a:bodyPr/>
          <a:lstStyle/>
          <a:p>
            <a:pPr marL="0" lvl="0" indent="0" algn="l" rtl="0">
              <a:lnSpc>
                <a:spcPct val="90000"/>
              </a:lnSpc>
              <a:spcBef>
                <a:spcPts val="1200"/>
              </a:spcBef>
              <a:spcAft>
                <a:spcPts val="0"/>
              </a:spcAft>
              <a:buSzPts val="1800"/>
              <a:buNone/>
            </a:pPr>
            <a:r>
              <a:rPr lang="en-US" sz="2400" b="1" dirty="0"/>
              <a:t>For:</a:t>
            </a:r>
            <a:r>
              <a:rPr lang="en-US" dirty="0"/>
              <a:t> iterates over variables</a:t>
            </a:r>
          </a:p>
          <a:p>
            <a:pPr marL="0" lvl="0" indent="0" algn="l" rtl="0">
              <a:lnSpc>
                <a:spcPct val="90000"/>
              </a:lnSpc>
              <a:spcBef>
                <a:spcPts val="1200"/>
              </a:spcBef>
              <a:spcAft>
                <a:spcPts val="0"/>
              </a:spcAft>
              <a:buSzPts val="1800"/>
              <a:buNone/>
            </a:pPr>
            <a:r>
              <a:rPr lang="en-US" sz="2400" b="1" dirty="0"/>
              <a:t>Let:</a:t>
            </a:r>
            <a:r>
              <a:rPr lang="en-US" dirty="0"/>
              <a:t> declares variables</a:t>
            </a:r>
          </a:p>
          <a:p>
            <a:pPr marL="0" lvl="0" indent="0" algn="l" rtl="0">
              <a:lnSpc>
                <a:spcPct val="90000"/>
              </a:lnSpc>
              <a:spcBef>
                <a:spcPts val="1200"/>
              </a:spcBef>
              <a:spcAft>
                <a:spcPts val="0"/>
              </a:spcAft>
              <a:buSzPts val="1800"/>
              <a:buNone/>
            </a:pPr>
            <a:r>
              <a:rPr lang="en-US" sz="2400" b="1" dirty="0"/>
              <a:t>Where:</a:t>
            </a:r>
            <a:r>
              <a:rPr lang="en-US" dirty="0"/>
              <a:t> filters results according to specified criteria</a:t>
            </a:r>
          </a:p>
          <a:p>
            <a:pPr marL="0" lvl="0" indent="0" algn="l" rtl="0">
              <a:lnSpc>
                <a:spcPct val="90000"/>
              </a:lnSpc>
              <a:spcBef>
                <a:spcPts val="1200"/>
              </a:spcBef>
              <a:spcAft>
                <a:spcPts val="0"/>
              </a:spcAft>
              <a:buSzPts val="1800"/>
              <a:buNone/>
            </a:pPr>
            <a:r>
              <a:rPr lang="en-US" sz="2400" b="1" dirty="0"/>
              <a:t>Order by:</a:t>
            </a:r>
            <a:r>
              <a:rPr lang="en-US" dirty="0"/>
              <a:t> orders the results returned</a:t>
            </a:r>
          </a:p>
          <a:p>
            <a:pPr marL="0" lvl="0" indent="0" algn="l" rtl="0">
              <a:lnSpc>
                <a:spcPct val="90000"/>
              </a:lnSpc>
              <a:spcBef>
                <a:spcPts val="1200"/>
              </a:spcBef>
              <a:spcAft>
                <a:spcPts val="0"/>
              </a:spcAft>
              <a:buSzPts val="1800"/>
              <a:buNone/>
            </a:pPr>
            <a:r>
              <a:rPr lang="en-US" sz="2400" b="1" dirty="0"/>
              <a:t>Return:</a:t>
            </a:r>
            <a:r>
              <a:rPr lang="en-US" dirty="0"/>
              <a:t> declares what the expression will return</a:t>
            </a:r>
          </a:p>
          <a:p>
            <a:endParaRPr lang="en-US" dirty="0"/>
          </a:p>
        </p:txBody>
      </p:sp>
      <p:sp>
        <p:nvSpPr>
          <p:cNvPr id="6" name="Slide Number Placeholder 5">
            <a:extLst>
              <a:ext uri="{FF2B5EF4-FFF2-40B4-BE49-F238E27FC236}">
                <a16:creationId xmlns:a16="http://schemas.microsoft.com/office/drawing/2014/main" id="{FA441544-C1DD-A047-4E0C-D8BE56A6269D}"/>
              </a:ext>
            </a:extLst>
          </p:cNvPr>
          <p:cNvSpPr>
            <a:spLocks noGrp="1"/>
          </p:cNvSpPr>
          <p:nvPr>
            <p:ph type="sldNum" sz="quarter" idx="12"/>
          </p:nvPr>
        </p:nvSpPr>
        <p:spPr/>
        <p:txBody>
          <a:bodyPr/>
          <a:lstStyle/>
          <a:p>
            <a:fld id="{0303F77D-1BEF-481A-B8C1-15974ED46EB7}" type="slidenum">
              <a:rPr lang="en-US" smtClean="0"/>
              <a:t>34</a:t>
            </a:fld>
            <a:endParaRPr lang="en-US"/>
          </a:p>
        </p:txBody>
      </p:sp>
    </p:spTree>
    <p:extLst>
      <p:ext uri="{BB962C8B-B14F-4D97-AF65-F5344CB8AC3E}">
        <p14:creationId xmlns:p14="http://schemas.microsoft.com/office/powerpoint/2010/main" val="236977765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B46826-18F0-ACB5-BDE8-52034128A670}"/>
              </a:ext>
            </a:extLst>
          </p:cNvPr>
          <p:cNvSpPr>
            <a:spLocks noGrp="1"/>
          </p:cNvSpPr>
          <p:nvPr>
            <p:ph type="title"/>
          </p:nvPr>
        </p:nvSpPr>
        <p:spPr/>
        <p:txBody>
          <a:bodyPr/>
          <a:lstStyle/>
          <a:p>
            <a:r>
              <a:rPr lang="en-US" dirty="0"/>
              <a:t>Let Clauses</a:t>
            </a:r>
          </a:p>
        </p:txBody>
      </p:sp>
      <p:sp>
        <p:nvSpPr>
          <p:cNvPr id="10" name="Content Placeholder 9">
            <a:extLst>
              <a:ext uri="{FF2B5EF4-FFF2-40B4-BE49-F238E27FC236}">
                <a16:creationId xmlns:a16="http://schemas.microsoft.com/office/drawing/2014/main" id="{02972E89-E32B-7240-12C7-5552BC5AC247}"/>
              </a:ext>
            </a:extLst>
          </p:cNvPr>
          <p:cNvSpPr>
            <a:spLocks noGrp="1"/>
          </p:cNvSpPr>
          <p:nvPr>
            <p:ph sz="quarter" idx="13"/>
          </p:nvPr>
        </p:nvSpPr>
        <p:spPr/>
        <p:txBody>
          <a:bodyPr/>
          <a:lstStyle/>
          <a:p>
            <a:pPr marL="457200" lvl="0" indent="-342900" algn="l" rtl="0">
              <a:lnSpc>
                <a:spcPct val="90000"/>
              </a:lnSpc>
              <a:spcBef>
                <a:spcPts val="1200"/>
              </a:spcBef>
              <a:spcAft>
                <a:spcPts val="0"/>
              </a:spcAft>
              <a:buSzPts val="1800"/>
              <a:buChar char="●"/>
            </a:pPr>
            <a:r>
              <a:rPr lang="en-US" dirty="0"/>
              <a:t>Bind values to variables</a:t>
            </a:r>
          </a:p>
          <a:p>
            <a:pPr marL="914400" lvl="1" indent="-342900" algn="l" rtl="0">
              <a:lnSpc>
                <a:spcPct val="90000"/>
              </a:lnSpc>
              <a:spcBef>
                <a:spcPts val="0"/>
              </a:spcBef>
              <a:spcAft>
                <a:spcPts val="0"/>
              </a:spcAft>
              <a:buSzPts val="1800"/>
              <a:buChar char="●"/>
            </a:pPr>
            <a:r>
              <a:rPr lang="en-US" dirty="0" err="1"/>
              <a:t>n.b.</a:t>
            </a:r>
            <a:r>
              <a:rPr lang="en-US" dirty="0"/>
              <a:t>: </a:t>
            </a:r>
            <a:r>
              <a:rPr lang="en-US" dirty="0">
                <a:latin typeface="Courier New"/>
                <a:ea typeface="Courier New"/>
                <a:cs typeface="Courier New"/>
                <a:sym typeface="Courier New"/>
              </a:rPr>
              <a:t>declare variable</a:t>
            </a:r>
          </a:p>
          <a:p>
            <a:pPr marL="457200" lvl="0" indent="-342900" algn="l" rtl="0">
              <a:lnSpc>
                <a:spcPct val="90000"/>
              </a:lnSpc>
              <a:spcBef>
                <a:spcPts val="1000"/>
              </a:spcBef>
              <a:spcAft>
                <a:spcPts val="0"/>
              </a:spcAft>
              <a:buSzPts val="1800"/>
              <a:buChar char="●"/>
            </a:pPr>
            <a:r>
              <a:rPr lang="en-US" dirty="0"/>
              <a:t>Produce convenient nickname for complex pieces of code</a:t>
            </a:r>
          </a:p>
          <a:p>
            <a:pPr marL="457200" lvl="0" indent="-342900" algn="l" rtl="0">
              <a:lnSpc>
                <a:spcPct val="90000"/>
              </a:lnSpc>
              <a:spcBef>
                <a:spcPts val="1000"/>
              </a:spcBef>
              <a:spcAft>
                <a:spcPts val="0"/>
              </a:spcAft>
              <a:buSzPts val="1800"/>
              <a:buFont typeface="Courier New"/>
              <a:buChar char="●"/>
            </a:pPr>
            <a:r>
              <a:rPr lang="en-US" dirty="0"/>
              <a:t>“</a:t>
            </a:r>
            <a:r>
              <a:rPr lang="en-US" dirty="0">
                <a:latin typeface="Courier New"/>
                <a:ea typeface="Courier New"/>
                <a:cs typeface="Courier New"/>
                <a:sym typeface="Courier New"/>
              </a:rPr>
              <a:t>$</a:t>
            </a:r>
            <a:r>
              <a:rPr lang="en-US" dirty="0"/>
              <a:t>” </a:t>
            </a:r>
          </a:p>
          <a:p>
            <a:pPr marL="914400" lvl="1" indent="-342900" algn="l" rtl="0">
              <a:lnSpc>
                <a:spcPct val="90000"/>
              </a:lnSpc>
              <a:spcBef>
                <a:spcPts val="0"/>
              </a:spcBef>
              <a:spcAft>
                <a:spcPts val="0"/>
              </a:spcAft>
              <a:buSzPts val="1800"/>
              <a:buFont typeface="Courier New"/>
              <a:buChar char="●"/>
            </a:pPr>
            <a:r>
              <a:rPr lang="en-US" dirty="0"/>
              <a:t>used to bind variables to values </a:t>
            </a:r>
          </a:p>
          <a:p>
            <a:pPr marL="914400" lvl="1" indent="-342900" algn="l" rtl="0">
              <a:lnSpc>
                <a:spcPct val="90000"/>
              </a:lnSpc>
              <a:spcBef>
                <a:spcPts val="0"/>
              </a:spcBef>
              <a:spcAft>
                <a:spcPts val="0"/>
              </a:spcAft>
              <a:buSzPts val="1800"/>
              <a:buFont typeface="Courier New"/>
              <a:buChar char="●"/>
            </a:pPr>
            <a:r>
              <a:rPr lang="en-US" dirty="0"/>
              <a:t>used to call variables</a:t>
            </a:r>
          </a:p>
          <a:p>
            <a:pPr marL="457200" lvl="0" indent="-342900" algn="l" rtl="0">
              <a:lnSpc>
                <a:spcPct val="90000"/>
              </a:lnSpc>
              <a:spcBef>
                <a:spcPts val="1000"/>
              </a:spcBef>
              <a:spcAft>
                <a:spcPts val="0"/>
              </a:spcAft>
              <a:buSzPts val="1800"/>
              <a:buChar char="●"/>
            </a:pPr>
            <a:r>
              <a:rPr lang="en-US" dirty="0"/>
              <a:t>“</a:t>
            </a:r>
            <a:r>
              <a:rPr lang="en-US" dirty="0">
                <a:latin typeface="Courier New"/>
                <a:ea typeface="Courier New"/>
                <a:cs typeface="Courier New"/>
                <a:sym typeface="Courier New"/>
              </a:rPr>
              <a:t>:=</a:t>
            </a:r>
            <a:r>
              <a:rPr lang="en-US" dirty="0"/>
              <a:t>” is the variable binding symbol</a:t>
            </a:r>
          </a:p>
          <a:p>
            <a:pPr marL="914400" lvl="1" indent="-342900" algn="l" rtl="0">
              <a:lnSpc>
                <a:spcPct val="90000"/>
              </a:lnSpc>
              <a:spcBef>
                <a:spcPts val="0"/>
              </a:spcBef>
              <a:spcAft>
                <a:spcPts val="0"/>
              </a:spcAft>
              <a:buSzPts val="1800"/>
              <a:buChar char="●"/>
            </a:pPr>
            <a:r>
              <a:rPr lang="en-US" dirty="0"/>
              <a:t>[equal symbol already used for general comparisons; 2+2=4]</a:t>
            </a:r>
          </a:p>
          <a:p>
            <a:endParaRPr lang="en-US" b="1" dirty="0"/>
          </a:p>
        </p:txBody>
      </p:sp>
      <p:sp>
        <p:nvSpPr>
          <p:cNvPr id="9" name="Slide Number Placeholder 8">
            <a:extLst>
              <a:ext uri="{FF2B5EF4-FFF2-40B4-BE49-F238E27FC236}">
                <a16:creationId xmlns:a16="http://schemas.microsoft.com/office/drawing/2014/main" id="{C8FE0F2B-5412-E1CC-94B2-37A961C19A29}"/>
              </a:ext>
            </a:extLst>
          </p:cNvPr>
          <p:cNvSpPr>
            <a:spLocks noGrp="1"/>
          </p:cNvSpPr>
          <p:nvPr>
            <p:ph type="sldNum" sz="quarter" idx="12"/>
          </p:nvPr>
        </p:nvSpPr>
        <p:spPr/>
        <p:txBody>
          <a:bodyPr/>
          <a:lstStyle/>
          <a:p>
            <a:fld id="{E30AF5A0-43BB-4336-8627-9123B9144D80}" type="slidenum">
              <a:rPr lang="en-US" smtClean="0"/>
              <a:t>35</a:t>
            </a:fld>
            <a:endParaRPr lang="en-US"/>
          </a:p>
        </p:txBody>
      </p:sp>
    </p:spTree>
    <p:extLst>
      <p:ext uri="{BB962C8B-B14F-4D97-AF65-F5344CB8AC3E}">
        <p14:creationId xmlns:p14="http://schemas.microsoft.com/office/powerpoint/2010/main" val="1459826229"/>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E49220-51BB-8EF5-C020-F1E0978E5196}"/>
              </a:ext>
            </a:extLst>
          </p:cNvPr>
          <p:cNvSpPr>
            <a:spLocks noGrp="1"/>
          </p:cNvSpPr>
          <p:nvPr>
            <p:ph type="title"/>
          </p:nvPr>
        </p:nvSpPr>
        <p:spPr/>
        <p:txBody>
          <a:bodyPr/>
          <a:lstStyle/>
          <a:p>
            <a:r>
              <a:rPr lang="en-US" dirty="0"/>
              <a:t>For Clauses</a:t>
            </a:r>
          </a:p>
        </p:txBody>
      </p:sp>
      <p:sp>
        <p:nvSpPr>
          <p:cNvPr id="3" name="Content Placeholder 2">
            <a:extLst>
              <a:ext uri="{FF2B5EF4-FFF2-40B4-BE49-F238E27FC236}">
                <a16:creationId xmlns:a16="http://schemas.microsoft.com/office/drawing/2014/main" id="{714BE297-4779-1BCF-9F79-B49323DFBE3D}"/>
              </a:ext>
            </a:extLst>
          </p:cNvPr>
          <p:cNvSpPr>
            <a:spLocks noGrp="1"/>
          </p:cNvSpPr>
          <p:nvPr>
            <p:ph sz="quarter" idx="13"/>
          </p:nvPr>
        </p:nvSpPr>
        <p:spPr/>
        <p:txBody>
          <a:bodyPr/>
          <a:lstStyle/>
          <a:p>
            <a:pPr marL="457200" lvl="0" indent="-342900" algn="l" rtl="0">
              <a:lnSpc>
                <a:spcPct val="90000"/>
              </a:lnSpc>
              <a:spcBef>
                <a:spcPts val="1200"/>
              </a:spcBef>
              <a:spcAft>
                <a:spcPts val="0"/>
              </a:spcAft>
              <a:buSzPts val="1800"/>
              <a:buChar char="●"/>
            </a:pPr>
            <a:r>
              <a:rPr lang="en-US" dirty="0"/>
              <a:t>Iterate over a sequence of values</a:t>
            </a:r>
          </a:p>
          <a:p>
            <a:pPr marL="914400" lvl="1" indent="-342900" algn="l" rtl="0">
              <a:lnSpc>
                <a:spcPct val="90000"/>
              </a:lnSpc>
              <a:spcBef>
                <a:spcPts val="0"/>
              </a:spcBef>
              <a:spcAft>
                <a:spcPts val="0"/>
              </a:spcAft>
              <a:buSzPts val="1800"/>
              <a:buChar char="●"/>
            </a:pPr>
            <a:r>
              <a:rPr lang="en-US" dirty="0"/>
              <a:t>i.e. all the speakers in a play</a:t>
            </a:r>
          </a:p>
          <a:p>
            <a:pPr marL="457200" lvl="0" indent="-342900" algn="l" rtl="0">
              <a:lnSpc>
                <a:spcPct val="90000"/>
              </a:lnSpc>
              <a:spcBef>
                <a:spcPts val="1000"/>
              </a:spcBef>
              <a:spcAft>
                <a:spcPts val="0"/>
              </a:spcAft>
              <a:buSzPts val="1800"/>
              <a:buChar char="●"/>
            </a:pPr>
            <a:r>
              <a:rPr lang="en-US" dirty="0"/>
              <a:t>Allows your code to run on each of the values</a:t>
            </a:r>
          </a:p>
          <a:p>
            <a:endParaRPr lang="en-US" dirty="0"/>
          </a:p>
        </p:txBody>
      </p:sp>
      <p:sp>
        <p:nvSpPr>
          <p:cNvPr id="6" name="Slide Number Placeholder 5">
            <a:extLst>
              <a:ext uri="{FF2B5EF4-FFF2-40B4-BE49-F238E27FC236}">
                <a16:creationId xmlns:a16="http://schemas.microsoft.com/office/drawing/2014/main" id="{E2F6AF6F-777E-947C-BED9-C15EEF84EA6B}"/>
              </a:ext>
            </a:extLst>
          </p:cNvPr>
          <p:cNvSpPr>
            <a:spLocks noGrp="1"/>
          </p:cNvSpPr>
          <p:nvPr>
            <p:ph type="sldNum" sz="quarter" idx="12"/>
          </p:nvPr>
        </p:nvSpPr>
        <p:spPr/>
        <p:txBody>
          <a:bodyPr/>
          <a:lstStyle/>
          <a:p>
            <a:fld id="{0303F77D-1BEF-481A-B8C1-15974ED46EB7}" type="slidenum">
              <a:rPr lang="en-US" smtClean="0"/>
              <a:t>36</a:t>
            </a:fld>
            <a:endParaRPr lang="en-US"/>
          </a:p>
        </p:txBody>
      </p:sp>
    </p:spTree>
    <p:extLst>
      <p:ext uri="{BB962C8B-B14F-4D97-AF65-F5344CB8AC3E}">
        <p14:creationId xmlns:p14="http://schemas.microsoft.com/office/powerpoint/2010/main" val="360988326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E12624-9E63-FC53-5343-117950DF54B8}"/>
              </a:ext>
            </a:extLst>
          </p:cNvPr>
          <p:cNvSpPr>
            <a:spLocks noGrp="1"/>
          </p:cNvSpPr>
          <p:nvPr>
            <p:ph type="title"/>
          </p:nvPr>
        </p:nvSpPr>
        <p:spPr/>
        <p:txBody>
          <a:bodyPr/>
          <a:lstStyle/>
          <a:p>
            <a:r>
              <a:rPr lang="en-US" dirty="0"/>
              <a:t>Where Clauses</a:t>
            </a:r>
          </a:p>
        </p:txBody>
      </p:sp>
      <p:sp>
        <p:nvSpPr>
          <p:cNvPr id="3" name="Content Placeholder 2">
            <a:extLst>
              <a:ext uri="{FF2B5EF4-FFF2-40B4-BE49-F238E27FC236}">
                <a16:creationId xmlns:a16="http://schemas.microsoft.com/office/drawing/2014/main" id="{53233013-5BEC-B971-0633-752D1596BF64}"/>
              </a:ext>
            </a:extLst>
          </p:cNvPr>
          <p:cNvSpPr>
            <a:spLocks noGrp="1"/>
          </p:cNvSpPr>
          <p:nvPr>
            <p:ph sz="quarter" idx="13"/>
          </p:nvPr>
        </p:nvSpPr>
        <p:spPr/>
        <p:txBody>
          <a:bodyPr/>
          <a:lstStyle/>
          <a:p>
            <a:pPr marL="457200" lvl="0" indent="-342900" algn="l" rtl="0">
              <a:lnSpc>
                <a:spcPct val="90000"/>
              </a:lnSpc>
              <a:spcBef>
                <a:spcPts val="1200"/>
              </a:spcBef>
              <a:spcAft>
                <a:spcPts val="0"/>
              </a:spcAft>
              <a:buSzPts val="1800"/>
              <a:buChar char="●"/>
            </a:pPr>
            <a:r>
              <a:rPr lang="en-US" dirty="0"/>
              <a:t>Filter results</a:t>
            </a:r>
          </a:p>
          <a:p>
            <a:pPr marL="914400" lvl="1" indent="-342900" algn="l" rtl="0">
              <a:lnSpc>
                <a:spcPct val="90000"/>
              </a:lnSpc>
              <a:spcBef>
                <a:spcPts val="0"/>
              </a:spcBef>
              <a:spcAft>
                <a:spcPts val="0"/>
              </a:spcAft>
              <a:buSzPts val="1800"/>
              <a:buChar char="●"/>
            </a:pPr>
            <a:r>
              <a:rPr lang="en-US" dirty="0"/>
              <a:t>For catches every instance that meets the test</a:t>
            </a:r>
          </a:p>
          <a:p>
            <a:pPr marL="914400" lvl="1" indent="-342900" algn="l" rtl="0">
              <a:lnSpc>
                <a:spcPct val="90000"/>
              </a:lnSpc>
              <a:spcBef>
                <a:spcPts val="0"/>
              </a:spcBef>
              <a:spcAft>
                <a:spcPts val="0"/>
              </a:spcAft>
              <a:buSzPts val="1800"/>
              <a:buChar char="●"/>
            </a:pPr>
            <a:r>
              <a:rPr lang="en-US" dirty="0"/>
              <a:t>Where allows you to exclude instances that don’t meet additional test</a:t>
            </a:r>
          </a:p>
          <a:p>
            <a:pPr marL="457200" lvl="0" indent="-342900" algn="l" rtl="0">
              <a:lnSpc>
                <a:spcPct val="90000"/>
              </a:lnSpc>
              <a:spcBef>
                <a:spcPts val="1000"/>
              </a:spcBef>
              <a:spcAft>
                <a:spcPts val="0"/>
              </a:spcAft>
              <a:buSzPts val="1800"/>
              <a:buChar char="●"/>
            </a:pPr>
            <a:r>
              <a:rPr lang="en-US" dirty="0"/>
              <a:t>You can use any test that evaluates to </a:t>
            </a:r>
            <a:r>
              <a:rPr lang="en-US" dirty="0">
                <a:latin typeface="Courier New"/>
                <a:ea typeface="Courier New"/>
                <a:cs typeface="Courier New"/>
                <a:sym typeface="Courier New"/>
              </a:rPr>
              <a:t>true()</a:t>
            </a:r>
            <a:r>
              <a:rPr lang="en-US" dirty="0"/>
              <a:t> or </a:t>
            </a:r>
            <a:r>
              <a:rPr lang="en-US" dirty="0">
                <a:latin typeface="Courier New"/>
                <a:ea typeface="Courier New"/>
                <a:cs typeface="Courier New"/>
                <a:sym typeface="Courier New"/>
              </a:rPr>
              <a:t>false()</a:t>
            </a:r>
          </a:p>
          <a:p>
            <a:endParaRPr lang="en-US" dirty="0"/>
          </a:p>
        </p:txBody>
      </p:sp>
      <p:sp>
        <p:nvSpPr>
          <p:cNvPr id="6" name="Slide Number Placeholder 5">
            <a:extLst>
              <a:ext uri="{FF2B5EF4-FFF2-40B4-BE49-F238E27FC236}">
                <a16:creationId xmlns:a16="http://schemas.microsoft.com/office/drawing/2014/main" id="{30C63790-384A-EA9E-01E1-6B480592521C}"/>
              </a:ext>
            </a:extLst>
          </p:cNvPr>
          <p:cNvSpPr>
            <a:spLocks noGrp="1"/>
          </p:cNvSpPr>
          <p:nvPr>
            <p:ph type="sldNum" sz="quarter" idx="12"/>
          </p:nvPr>
        </p:nvSpPr>
        <p:spPr/>
        <p:txBody>
          <a:bodyPr/>
          <a:lstStyle/>
          <a:p>
            <a:fld id="{0303F77D-1BEF-481A-B8C1-15974ED46EB7}" type="slidenum">
              <a:rPr lang="en-US" smtClean="0"/>
              <a:t>37</a:t>
            </a:fld>
            <a:endParaRPr lang="en-US"/>
          </a:p>
        </p:txBody>
      </p:sp>
    </p:spTree>
    <p:extLst>
      <p:ext uri="{BB962C8B-B14F-4D97-AF65-F5344CB8AC3E}">
        <p14:creationId xmlns:p14="http://schemas.microsoft.com/office/powerpoint/2010/main" val="437885115"/>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01DD0C-CE4D-365E-5BD5-94574E903842}"/>
              </a:ext>
            </a:extLst>
          </p:cNvPr>
          <p:cNvSpPr>
            <a:spLocks noGrp="1"/>
          </p:cNvSpPr>
          <p:nvPr>
            <p:ph type="title"/>
          </p:nvPr>
        </p:nvSpPr>
        <p:spPr/>
        <p:txBody>
          <a:bodyPr/>
          <a:lstStyle/>
          <a:p>
            <a:r>
              <a:rPr lang="en-US" dirty="0"/>
              <a:t>Order By Clauses</a:t>
            </a:r>
          </a:p>
        </p:txBody>
      </p:sp>
      <p:sp>
        <p:nvSpPr>
          <p:cNvPr id="3" name="Content Placeholder 2">
            <a:extLst>
              <a:ext uri="{FF2B5EF4-FFF2-40B4-BE49-F238E27FC236}">
                <a16:creationId xmlns:a16="http://schemas.microsoft.com/office/drawing/2014/main" id="{834A8FC3-36A8-9C12-EC99-9E6BDB4BD2D2}"/>
              </a:ext>
            </a:extLst>
          </p:cNvPr>
          <p:cNvSpPr>
            <a:spLocks noGrp="1"/>
          </p:cNvSpPr>
          <p:nvPr>
            <p:ph sz="quarter" idx="13"/>
          </p:nvPr>
        </p:nvSpPr>
        <p:spPr/>
        <p:txBody>
          <a:bodyPr/>
          <a:lstStyle/>
          <a:p>
            <a:pPr marL="457200" lvl="0" indent="-342900" algn="l" rtl="0">
              <a:lnSpc>
                <a:spcPct val="90000"/>
              </a:lnSpc>
              <a:spcBef>
                <a:spcPts val="1200"/>
              </a:spcBef>
              <a:spcAft>
                <a:spcPts val="0"/>
              </a:spcAft>
              <a:buSzPts val="1800"/>
              <a:buChar char="●"/>
            </a:pPr>
            <a:r>
              <a:rPr lang="en-US" dirty="0"/>
              <a:t>Order results</a:t>
            </a:r>
          </a:p>
          <a:p>
            <a:pPr marL="914400" lvl="1" indent="-342900" algn="l" rtl="0">
              <a:lnSpc>
                <a:spcPct val="90000"/>
              </a:lnSpc>
              <a:spcBef>
                <a:spcPts val="0"/>
              </a:spcBef>
              <a:spcAft>
                <a:spcPts val="0"/>
              </a:spcAft>
              <a:buSzPts val="1800"/>
              <a:buChar char="●"/>
            </a:pPr>
            <a:r>
              <a:rPr lang="en-US" dirty="0"/>
              <a:t>by alphabetical order</a:t>
            </a:r>
          </a:p>
          <a:p>
            <a:pPr marL="914400" lvl="1" indent="-342900" algn="l" rtl="0">
              <a:lnSpc>
                <a:spcPct val="90000"/>
              </a:lnSpc>
              <a:spcBef>
                <a:spcPts val="0"/>
              </a:spcBef>
              <a:spcAft>
                <a:spcPts val="0"/>
              </a:spcAft>
              <a:buSzPts val="1800"/>
              <a:buChar char="●"/>
            </a:pPr>
            <a:r>
              <a:rPr lang="en-US" dirty="0"/>
              <a:t>by number</a:t>
            </a:r>
          </a:p>
          <a:p>
            <a:pPr marL="914400" lvl="1" indent="-342900" algn="l" rtl="0">
              <a:lnSpc>
                <a:spcPct val="90000"/>
              </a:lnSpc>
              <a:spcBef>
                <a:spcPts val="0"/>
              </a:spcBef>
              <a:spcAft>
                <a:spcPts val="0"/>
              </a:spcAft>
              <a:buSzPts val="1800"/>
              <a:buChar char="●"/>
            </a:pPr>
            <a:r>
              <a:rPr lang="en-US" dirty="0"/>
              <a:t>ascending or descending</a:t>
            </a:r>
          </a:p>
          <a:p>
            <a:endParaRPr lang="en-US" dirty="0"/>
          </a:p>
        </p:txBody>
      </p:sp>
      <p:sp>
        <p:nvSpPr>
          <p:cNvPr id="6" name="Slide Number Placeholder 5">
            <a:extLst>
              <a:ext uri="{FF2B5EF4-FFF2-40B4-BE49-F238E27FC236}">
                <a16:creationId xmlns:a16="http://schemas.microsoft.com/office/drawing/2014/main" id="{0C0A68DE-53C2-1B39-19DD-3494CCFB909F}"/>
              </a:ext>
            </a:extLst>
          </p:cNvPr>
          <p:cNvSpPr>
            <a:spLocks noGrp="1"/>
          </p:cNvSpPr>
          <p:nvPr>
            <p:ph type="sldNum" sz="quarter" idx="12"/>
          </p:nvPr>
        </p:nvSpPr>
        <p:spPr/>
        <p:txBody>
          <a:bodyPr/>
          <a:lstStyle/>
          <a:p>
            <a:fld id="{0303F77D-1BEF-481A-B8C1-15974ED46EB7}" type="slidenum">
              <a:rPr lang="en-US" smtClean="0"/>
              <a:t>38</a:t>
            </a:fld>
            <a:endParaRPr lang="en-US"/>
          </a:p>
        </p:txBody>
      </p:sp>
    </p:spTree>
    <p:extLst>
      <p:ext uri="{BB962C8B-B14F-4D97-AF65-F5344CB8AC3E}">
        <p14:creationId xmlns:p14="http://schemas.microsoft.com/office/powerpoint/2010/main" val="17857596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4FDC89-2CCE-833A-DC2F-B7B934C2C59C}"/>
              </a:ext>
            </a:extLst>
          </p:cNvPr>
          <p:cNvSpPr>
            <a:spLocks noGrp="1"/>
          </p:cNvSpPr>
          <p:nvPr>
            <p:ph type="title"/>
          </p:nvPr>
        </p:nvSpPr>
        <p:spPr/>
        <p:txBody>
          <a:bodyPr/>
          <a:lstStyle/>
          <a:p>
            <a:r>
              <a:rPr lang="en-US" dirty="0"/>
              <a:t>Sequences Vs. Strings</a:t>
            </a:r>
          </a:p>
        </p:txBody>
      </p:sp>
      <p:sp>
        <p:nvSpPr>
          <p:cNvPr id="3" name="Content Placeholder 2">
            <a:extLst>
              <a:ext uri="{FF2B5EF4-FFF2-40B4-BE49-F238E27FC236}">
                <a16:creationId xmlns:a16="http://schemas.microsoft.com/office/drawing/2014/main" id="{2E09626D-5074-C446-CD64-5312240FA023}"/>
              </a:ext>
            </a:extLst>
          </p:cNvPr>
          <p:cNvSpPr>
            <a:spLocks noGrp="1"/>
          </p:cNvSpPr>
          <p:nvPr>
            <p:ph sz="quarter" idx="13"/>
          </p:nvPr>
        </p:nvSpPr>
        <p:spPr/>
        <p:txBody>
          <a:bodyPr/>
          <a:lstStyle/>
          <a:p>
            <a:pPr marL="0" lvl="0" indent="0" algn="l" rtl="0">
              <a:spcBef>
                <a:spcPts val="1200"/>
              </a:spcBef>
              <a:spcAft>
                <a:spcPts val="0"/>
              </a:spcAft>
              <a:buNone/>
            </a:pPr>
            <a:r>
              <a:rPr lang="en-US" dirty="0"/>
              <a:t>A string is a single segment of text. These can be manipulated individually. </a:t>
            </a:r>
          </a:p>
          <a:p>
            <a:pPr marL="0" lvl="0" indent="0" algn="l" rtl="0">
              <a:spcBef>
                <a:spcPts val="1200"/>
              </a:spcBef>
              <a:spcAft>
                <a:spcPts val="0"/>
              </a:spcAft>
              <a:buNone/>
            </a:pPr>
            <a:endParaRPr lang="en-US" dirty="0"/>
          </a:p>
          <a:p>
            <a:pPr marL="0" lvl="0" indent="0" algn="l" rtl="0">
              <a:spcBef>
                <a:spcPts val="1200"/>
              </a:spcBef>
              <a:spcAft>
                <a:spcPts val="0"/>
              </a:spcAft>
              <a:buNone/>
            </a:pPr>
            <a:r>
              <a:rPr lang="en-US" dirty="0"/>
              <a:t>A sequence is a set of strings. These either have to be treated as a set, or we have to use a “for” loop to pull out each string individually.</a:t>
            </a:r>
          </a:p>
          <a:p>
            <a:endParaRPr lang="en-US" dirty="0"/>
          </a:p>
        </p:txBody>
      </p:sp>
      <p:sp>
        <p:nvSpPr>
          <p:cNvPr id="6" name="Slide Number Placeholder 5">
            <a:extLst>
              <a:ext uri="{FF2B5EF4-FFF2-40B4-BE49-F238E27FC236}">
                <a16:creationId xmlns:a16="http://schemas.microsoft.com/office/drawing/2014/main" id="{7BF6EEB6-389F-6F33-473E-FF8E1DF57F49}"/>
              </a:ext>
            </a:extLst>
          </p:cNvPr>
          <p:cNvSpPr>
            <a:spLocks noGrp="1"/>
          </p:cNvSpPr>
          <p:nvPr>
            <p:ph type="sldNum" sz="quarter" idx="12"/>
          </p:nvPr>
        </p:nvSpPr>
        <p:spPr/>
        <p:txBody>
          <a:bodyPr/>
          <a:lstStyle/>
          <a:p>
            <a:fld id="{0303F77D-1BEF-481A-B8C1-15974ED46EB7}" type="slidenum">
              <a:rPr lang="en-US" smtClean="0"/>
              <a:t>39</a:t>
            </a:fld>
            <a:endParaRPr lang="en-US"/>
          </a:p>
        </p:txBody>
      </p:sp>
    </p:spTree>
    <p:extLst>
      <p:ext uri="{BB962C8B-B14F-4D97-AF65-F5344CB8AC3E}">
        <p14:creationId xmlns:p14="http://schemas.microsoft.com/office/powerpoint/2010/main" val="403211369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E6B10779-B7D8-0843-2E73-D34DF3866D19}"/>
              </a:ext>
            </a:extLst>
          </p:cNvPr>
          <p:cNvSpPr>
            <a:spLocks noGrp="1"/>
          </p:cNvSpPr>
          <p:nvPr>
            <p:ph type="title"/>
          </p:nvPr>
        </p:nvSpPr>
        <p:spPr/>
        <p:txBody>
          <a:bodyPr/>
          <a:lstStyle/>
          <a:p>
            <a:r>
              <a:rPr lang="en-US" dirty="0"/>
              <a:t>Fall 2022 XSLT: Running Documents</a:t>
            </a:r>
          </a:p>
        </p:txBody>
      </p:sp>
      <p:sp>
        <p:nvSpPr>
          <p:cNvPr id="9" name="Content Placeholder 8">
            <a:extLst>
              <a:ext uri="{FF2B5EF4-FFF2-40B4-BE49-F238E27FC236}">
                <a16:creationId xmlns:a16="http://schemas.microsoft.com/office/drawing/2014/main" id="{3241A8AC-144E-B905-1334-0182350EDC56}"/>
              </a:ext>
            </a:extLst>
          </p:cNvPr>
          <p:cNvSpPr>
            <a:spLocks noGrp="1"/>
          </p:cNvSpPr>
          <p:nvPr>
            <p:ph sz="quarter" idx="13"/>
          </p:nvPr>
        </p:nvSpPr>
        <p:spPr/>
        <p:txBody>
          <a:bodyPr/>
          <a:lstStyle/>
          <a:p>
            <a:pPr>
              <a:spcBef>
                <a:spcPts val="0"/>
              </a:spcBef>
            </a:pPr>
            <a:r>
              <a:rPr lang="en-US" dirty="0"/>
              <a:t>Setting parameters </a:t>
            </a:r>
          </a:p>
          <a:p>
            <a:pPr>
              <a:spcBef>
                <a:spcPts val="0"/>
              </a:spcBef>
            </a:pPr>
            <a:r>
              <a:rPr lang="en-US" dirty="0"/>
              <a:t>	&lt;</a:t>
            </a:r>
            <a:r>
              <a:rPr lang="en-US" dirty="0" err="1"/>
              <a:t>xsl:param</a:t>
            </a:r>
            <a:r>
              <a:rPr lang="en-US" dirty="0"/>
              <a:t> name=“XXXXXXX”&gt;[VALUE]&lt;/</a:t>
            </a:r>
            <a:r>
              <a:rPr lang="en-US" dirty="0" err="1"/>
              <a:t>xsl:param</a:t>
            </a:r>
            <a:r>
              <a:rPr lang="en-US" dirty="0"/>
              <a:t>&gt;</a:t>
            </a:r>
          </a:p>
          <a:p>
            <a:pPr>
              <a:spcBef>
                <a:spcPts val="0"/>
              </a:spcBef>
            </a:pPr>
            <a:endParaRPr lang="en-US" dirty="0"/>
          </a:p>
          <a:p>
            <a:pPr>
              <a:spcBef>
                <a:spcPts val="0"/>
              </a:spcBef>
            </a:pPr>
            <a:r>
              <a:rPr lang="en-US" dirty="0"/>
              <a:t>Working with lists of documents</a:t>
            </a:r>
          </a:p>
          <a:p>
            <a:pPr>
              <a:spcBef>
                <a:spcPts val="0"/>
              </a:spcBef>
            </a:pPr>
            <a:r>
              <a:rPr lang="en-US" dirty="0">
                <a:solidFill>
                  <a:srgbClr val="9EDEFF"/>
                </a:solidFill>
                <a:effectLst/>
                <a:highlight>
                  <a:srgbClr val="000000"/>
                </a:highlight>
                <a:latin typeface="Helvetica" pitchFamily="2" charset="0"/>
              </a:rPr>
              <a:t>&lt;</a:t>
            </a:r>
            <a:r>
              <a:rPr lang="en-US" dirty="0" err="1">
                <a:solidFill>
                  <a:srgbClr val="9EDEFF"/>
                </a:solidFill>
                <a:effectLst/>
                <a:highlight>
                  <a:srgbClr val="000000"/>
                </a:highlight>
                <a:latin typeface="Helvetica" pitchFamily="2" charset="0"/>
              </a:rPr>
              <a:t>xsl:template</a:t>
            </a:r>
            <a:r>
              <a:rPr lang="en-US" dirty="0">
                <a:solidFill>
                  <a:srgbClr val="FF8D54"/>
                </a:solidFill>
                <a:effectLst/>
                <a:highlight>
                  <a:srgbClr val="000000"/>
                </a:highlight>
                <a:latin typeface="Helvetica" pitchFamily="2" charset="0"/>
              </a:rPr>
              <a:t> match</a:t>
            </a:r>
            <a:r>
              <a:rPr lang="en-US" dirty="0">
                <a:solidFill>
                  <a:srgbClr val="FF8040"/>
                </a:solidFill>
                <a:effectLst/>
                <a:highlight>
                  <a:srgbClr val="000000"/>
                </a:highlight>
                <a:latin typeface="Helvetica" pitchFamily="2" charset="0"/>
              </a:rPr>
              <a:t>=</a:t>
            </a:r>
            <a:r>
              <a:rPr lang="en-US" dirty="0">
                <a:solidFill>
                  <a:srgbClr val="E06A53"/>
                </a:solidFill>
                <a:effectLst/>
                <a:highlight>
                  <a:srgbClr val="000000"/>
                </a:highlight>
                <a:latin typeface="Helvetica" pitchFamily="2" charset="0"/>
              </a:rPr>
              <a:t>"</a:t>
            </a:r>
            <a:r>
              <a:rPr lang="en-US" b="1" dirty="0">
                <a:solidFill>
                  <a:srgbClr val="59C7FF"/>
                </a:solidFill>
                <a:effectLst/>
                <a:highlight>
                  <a:srgbClr val="000000"/>
                </a:highlight>
                <a:latin typeface="Helvetica" pitchFamily="2" charset="0"/>
              </a:rPr>
              <a:t>list</a:t>
            </a:r>
            <a:r>
              <a:rPr lang="en-US" dirty="0">
                <a:solidFill>
                  <a:srgbClr val="E06A53"/>
                </a:solidFill>
                <a:effectLst/>
                <a:highlight>
                  <a:srgbClr val="000000"/>
                </a:highlight>
                <a:latin typeface="Helvetica" pitchFamily="2" charset="0"/>
              </a:rPr>
              <a:t>"</a:t>
            </a:r>
            <a:r>
              <a:rPr lang="en-US" dirty="0">
                <a:solidFill>
                  <a:srgbClr val="5FC8FD"/>
                </a:solidFill>
                <a:effectLst/>
                <a:highlight>
                  <a:srgbClr val="000000"/>
                </a:highlight>
                <a:latin typeface="Helvetica" pitchFamily="2" charset="0"/>
              </a:rPr>
              <a:t>&gt;</a:t>
            </a:r>
            <a:br>
              <a:rPr lang="en-US" dirty="0">
                <a:solidFill>
                  <a:srgbClr val="000000"/>
                </a:solidFill>
                <a:effectLst/>
                <a:highlight>
                  <a:srgbClr val="000000"/>
                </a:highlight>
                <a:latin typeface="Helvetica" pitchFamily="2" charset="0"/>
              </a:rPr>
            </a:br>
            <a:r>
              <a:rPr lang="en-US" dirty="0">
                <a:solidFill>
                  <a:srgbClr val="000000"/>
                </a:solidFill>
                <a:effectLst/>
                <a:highlight>
                  <a:srgbClr val="000000"/>
                </a:highlight>
                <a:latin typeface="Helvetica" pitchFamily="2" charset="0"/>
              </a:rPr>
              <a:t>	</a:t>
            </a:r>
            <a:r>
              <a:rPr lang="en-US" dirty="0">
                <a:solidFill>
                  <a:srgbClr val="9EDEFF"/>
                </a:solidFill>
                <a:effectLst/>
                <a:highlight>
                  <a:srgbClr val="000000"/>
                </a:highlight>
                <a:latin typeface="Helvetica" pitchFamily="2" charset="0"/>
              </a:rPr>
              <a:t>&lt;</a:t>
            </a:r>
            <a:r>
              <a:rPr lang="en-US" dirty="0" err="1">
                <a:solidFill>
                  <a:srgbClr val="9EDEFF"/>
                </a:solidFill>
                <a:effectLst/>
                <a:highlight>
                  <a:srgbClr val="000000"/>
                </a:highlight>
                <a:latin typeface="Helvetica" pitchFamily="2" charset="0"/>
              </a:rPr>
              <a:t>xsl:for-each</a:t>
            </a:r>
            <a:r>
              <a:rPr lang="en-US" dirty="0">
                <a:solidFill>
                  <a:srgbClr val="FF8D54"/>
                </a:solidFill>
                <a:effectLst/>
                <a:highlight>
                  <a:srgbClr val="000000"/>
                </a:highlight>
                <a:latin typeface="Helvetica" pitchFamily="2" charset="0"/>
              </a:rPr>
              <a:t> select</a:t>
            </a:r>
            <a:r>
              <a:rPr lang="en-US" dirty="0">
                <a:solidFill>
                  <a:srgbClr val="FF8040"/>
                </a:solidFill>
                <a:effectLst/>
                <a:highlight>
                  <a:srgbClr val="000000"/>
                </a:highlight>
                <a:latin typeface="Helvetica" pitchFamily="2" charset="0"/>
              </a:rPr>
              <a:t>=</a:t>
            </a:r>
            <a:r>
              <a:rPr lang="en-US" dirty="0">
                <a:solidFill>
                  <a:srgbClr val="E06A53"/>
                </a:solidFill>
                <a:effectLst/>
                <a:highlight>
                  <a:srgbClr val="000000"/>
                </a:highlight>
                <a:latin typeface="Helvetica" pitchFamily="2" charset="0"/>
              </a:rPr>
              <a:t>"</a:t>
            </a:r>
            <a:r>
              <a:rPr lang="en-US" b="1" dirty="0">
                <a:solidFill>
                  <a:srgbClr val="59C7FF"/>
                </a:solidFill>
                <a:effectLst/>
                <a:highlight>
                  <a:srgbClr val="000000"/>
                </a:highlight>
                <a:latin typeface="Helvetica" pitchFamily="2" charset="0"/>
              </a:rPr>
              <a:t>item</a:t>
            </a:r>
            <a:r>
              <a:rPr lang="en-US" dirty="0">
                <a:solidFill>
                  <a:srgbClr val="E06A53"/>
                </a:solidFill>
                <a:effectLst/>
                <a:highlight>
                  <a:srgbClr val="000000"/>
                </a:highlight>
                <a:latin typeface="Helvetica" pitchFamily="2" charset="0"/>
              </a:rPr>
              <a:t>"</a:t>
            </a:r>
            <a:r>
              <a:rPr lang="en-US" dirty="0">
                <a:solidFill>
                  <a:srgbClr val="5FC8FD"/>
                </a:solidFill>
                <a:effectLst/>
                <a:highlight>
                  <a:srgbClr val="000000"/>
                </a:highlight>
                <a:latin typeface="Helvetica" pitchFamily="2" charset="0"/>
              </a:rPr>
              <a:t>&gt;</a:t>
            </a:r>
            <a:br>
              <a:rPr lang="en-US" dirty="0">
                <a:solidFill>
                  <a:srgbClr val="000000"/>
                </a:solidFill>
                <a:effectLst/>
                <a:highlight>
                  <a:srgbClr val="000000"/>
                </a:highlight>
                <a:latin typeface="Helvetica" pitchFamily="2" charset="0"/>
              </a:rPr>
            </a:br>
            <a:r>
              <a:rPr lang="en-US" dirty="0">
                <a:solidFill>
                  <a:srgbClr val="000000"/>
                </a:solidFill>
                <a:effectLst/>
                <a:highlight>
                  <a:srgbClr val="000000"/>
                </a:highlight>
                <a:latin typeface="Helvetica" pitchFamily="2" charset="0"/>
              </a:rPr>
              <a:t>		</a:t>
            </a:r>
            <a:r>
              <a:rPr lang="en-US" dirty="0">
                <a:solidFill>
                  <a:srgbClr val="9EDEFF"/>
                </a:solidFill>
                <a:effectLst/>
                <a:highlight>
                  <a:srgbClr val="000000"/>
                </a:highlight>
                <a:latin typeface="Helvetica" pitchFamily="2" charset="0"/>
              </a:rPr>
              <a:t>&lt;</a:t>
            </a:r>
            <a:r>
              <a:rPr lang="en-US" dirty="0" err="1">
                <a:solidFill>
                  <a:srgbClr val="9EDEFF"/>
                </a:solidFill>
                <a:effectLst/>
                <a:highlight>
                  <a:srgbClr val="000000"/>
                </a:highlight>
                <a:latin typeface="Helvetica" pitchFamily="2" charset="0"/>
              </a:rPr>
              <a:t>xsl:apply-templates</a:t>
            </a:r>
            <a:r>
              <a:rPr lang="en-US" dirty="0">
                <a:solidFill>
                  <a:srgbClr val="FF8D54"/>
                </a:solidFill>
                <a:effectLst/>
                <a:highlight>
                  <a:srgbClr val="000000"/>
                </a:highlight>
                <a:latin typeface="Helvetica" pitchFamily="2" charset="0"/>
              </a:rPr>
              <a:t> select</a:t>
            </a:r>
            <a:r>
              <a:rPr lang="en-US" dirty="0">
                <a:solidFill>
                  <a:srgbClr val="FF8040"/>
                </a:solidFill>
                <a:effectLst/>
                <a:highlight>
                  <a:srgbClr val="000000"/>
                </a:highlight>
                <a:latin typeface="Helvetica" pitchFamily="2" charset="0"/>
              </a:rPr>
              <a:t>=</a:t>
            </a:r>
            <a:r>
              <a:rPr lang="en-US" dirty="0">
                <a:solidFill>
                  <a:srgbClr val="E06A53"/>
                </a:solidFill>
                <a:effectLst/>
                <a:highlight>
                  <a:srgbClr val="000000"/>
                </a:highlight>
                <a:latin typeface="Helvetica" pitchFamily="2" charset="0"/>
              </a:rPr>
              <a:t>"</a:t>
            </a:r>
            <a:r>
              <a:rPr lang="en-US" i="1" dirty="0">
                <a:solidFill>
                  <a:srgbClr val="8BD68B"/>
                </a:solidFill>
                <a:effectLst/>
                <a:highlight>
                  <a:srgbClr val="000000"/>
                </a:highlight>
                <a:latin typeface="Helvetica" pitchFamily="2" charset="0"/>
              </a:rPr>
              <a:t>document</a:t>
            </a:r>
            <a:r>
              <a:rPr lang="en-US" dirty="0">
                <a:solidFill>
                  <a:srgbClr val="FFFFFF"/>
                </a:solidFill>
                <a:effectLst/>
                <a:highlight>
                  <a:srgbClr val="000000"/>
                </a:highlight>
                <a:latin typeface="Helvetica" pitchFamily="2" charset="0"/>
              </a:rPr>
              <a:t>(</a:t>
            </a:r>
            <a:r>
              <a:rPr lang="en-US" b="1" i="1" dirty="0">
                <a:solidFill>
                  <a:srgbClr val="F08246"/>
                </a:solidFill>
                <a:effectLst/>
                <a:highlight>
                  <a:srgbClr val="000000"/>
                </a:highlight>
                <a:latin typeface="Helvetica" pitchFamily="2" charset="0"/>
              </a:rPr>
              <a:t>@code</a:t>
            </a:r>
            <a:r>
              <a:rPr lang="en-US" dirty="0">
                <a:solidFill>
                  <a:srgbClr val="FFFFFF"/>
                </a:solidFill>
                <a:effectLst/>
                <a:highlight>
                  <a:srgbClr val="000000"/>
                </a:highlight>
                <a:latin typeface="Helvetica" pitchFamily="2" charset="0"/>
              </a:rPr>
              <a:t>)/</a:t>
            </a:r>
            <a:r>
              <a:rPr lang="en-US" b="1" dirty="0" err="1">
                <a:solidFill>
                  <a:srgbClr val="59C7FF"/>
                </a:solidFill>
                <a:effectLst/>
                <a:highlight>
                  <a:srgbClr val="000000"/>
                </a:highlight>
                <a:latin typeface="Helvetica" pitchFamily="2" charset="0"/>
              </a:rPr>
              <a:t>tei:TEI</a:t>
            </a:r>
            <a:r>
              <a:rPr lang="en-US" dirty="0">
                <a:solidFill>
                  <a:srgbClr val="E06A53"/>
                </a:solidFill>
                <a:effectLst/>
                <a:highlight>
                  <a:srgbClr val="000000"/>
                </a:highlight>
                <a:latin typeface="Helvetica" pitchFamily="2" charset="0"/>
              </a:rPr>
              <a:t>"</a:t>
            </a:r>
            <a:r>
              <a:rPr lang="en-US" dirty="0">
                <a:solidFill>
                  <a:srgbClr val="5FC8FD"/>
                </a:solidFill>
                <a:effectLst/>
                <a:highlight>
                  <a:srgbClr val="000000"/>
                </a:highlight>
                <a:latin typeface="Helvetica" pitchFamily="2" charset="0"/>
              </a:rPr>
              <a:t>/&gt;</a:t>
            </a:r>
            <a:br>
              <a:rPr lang="en-US" dirty="0">
                <a:solidFill>
                  <a:srgbClr val="000000"/>
                </a:solidFill>
                <a:effectLst/>
                <a:highlight>
                  <a:srgbClr val="000000"/>
                </a:highlight>
                <a:latin typeface="Helvetica" pitchFamily="2" charset="0"/>
              </a:rPr>
            </a:br>
            <a:r>
              <a:rPr lang="en-US" dirty="0">
                <a:solidFill>
                  <a:srgbClr val="000000"/>
                </a:solidFill>
                <a:effectLst/>
                <a:highlight>
                  <a:srgbClr val="000000"/>
                </a:highlight>
                <a:latin typeface="Helvetica" pitchFamily="2" charset="0"/>
              </a:rPr>
              <a:t>	</a:t>
            </a:r>
            <a:r>
              <a:rPr lang="en-US" dirty="0">
                <a:solidFill>
                  <a:srgbClr val="9EDEFF"/>
                </a:solidFill>
                <a:effectLst/>
                <a:highlight>
                  <a:srgbClr val="000000"/>
                </a:highlight>
                <a:latin typeface="Helvetica" pitchFamily="2" charset="0"/>
              </a:rPr>
              <a:t>&lt;/</a:t>
            </a:r>
            <a:r>
              <a:rPr lang="en-US" dirty="0" err="1">
                <a:solidFill>
                  <a:srgbClr val="9EDEFF"/>
                </a:solidFill>
                <a:effectLst/>
                <a:highlight>
                  <a:srgbClr val="000000"/>
                </a:highlight>
                <a:latin typeface="Helvetica" pitchFamily="2" charset="0"/>
              </a:rPr>
              <a:t>xsl:for-each</a:t>
            </a:r>
            <a:r>
              <a:rPr lang="en-US" dirty="0">
                <a:solidFill>
                  <a:srgbClr val="9EDEFF"/>
                </a:solidFill>
                <a:effectLst/>
                <a:highlight>
                  <a:srgbClr val="000000"/>
                </a:highlight>
                <a:latin typeface="Helvetica" pitchFamily="2" charset="0"/>
              </a:rPr>
              <a:t>&gt;</a:t>
            </a:r>
            <a:br>
              <a:rPr lang="en-US" dirty="0">
                <a:solidFill>
                  <a:srgbClr val="000000"/>
                </a:solidFill>
                <a:effectLst/>
                <a:highlight>
                  <a:srgbClr val="000000"/>
                </a:highlight>
                <a:latin typeface="Helvetica" pitchFamily="2" charset="0"/>
              </a:rPr>
            </a:br>
            <a:r>
              <a:rPr lang="en-US" dirty="0">
                <a:solidFill>
                  <a:srgbClr val="9EDEFF"/>
                </a:solidFill>
                <a:effectLst/>
                <a:highlight>
                  <a:srgbClr val="000000"/>
                </a:highlight>
                <a:latin typeface="Helvetica" pitchFamily="2" charset="0"/>
              </a:rPr>
              <a:t>&lt;/</a:t>
            </a:r>
            <a:r>
              <a:rPr lang="en-US" dirty="0" err="1">
                <a:solidFill>
                  <a:srgbClr val="9EDEFF"/>
                </a:solidFill>
                <a:effectLst/>
                <a:highlight>
                  <a:srgbClr val="000000"/>
                </a:highlight>
                <a:latin typeface="Helvetica" pitchFamily="2" charset="0"/>
              </a:rPr>
              <a:t>xsl:template</a:t>
            </a:r>
            <a:r>
              <a:rPr lang="en-US" dirty="0">
                <a:solidFill>
                  <a:srgbClr val="9EDEFF"/>
                </a:solidFill>
                <a:effectLst/>
                <a:highlight>
                  <a:srgbClr val="000000"/>
                </a:highlight>
                <a:latin typeface="Helvetica" pitchFamily="2" charset="0"/>
              </a:rPr>
              <a:t>&gt;</a:t>
            </a:r>
          </a:p>
          <a:p>
            <a:pPr>
              <a:spcBef>
                <a:spcPts val="0"/>
              </a:spcBef>
            </a:pPr>
            <a:endParaRPr lang="en-US" dirty="0"/>
          </a:p>
        </p:txBody>
      </p:sp>
      <p:sp>
        <p:nvSpPr>
          <p:cNvPr id="7" name="Slide Number Placeholder 6">
            <a:extLst>
              <a:ext uri="{FF2B5EF4-FFF2-40B4-BE49-F238E27FC236}">
                <a16:creationId xmlns:a16="http://schemas.microsoft.com/office/drawing/2014/main" id="{3C62D759-4830-D346-4CD5-610F868188DD}"/>
              </a:ext>
            </a:extLst>
          </p:cNvPr>
          <p:cNvSpPr>
            <a:spLocks noGrp="1"/>
          </p:cNvSpPr>
          <p:nvPr>
            <p:ph type="sldNum" sz="quarter" idx="12"/>
          </p:nvPr>
        </p:nvSpPr>
        <p:spPr/>
        <p:txBody>
          <a:bodyPr/>
          <a:lstStyle/>
          <a:p>
            <a:fld id="{E30AF5A0-43BB-4336-8627-9123B9144D80}" type="slidenum">
              <a:rPr lang="en-US" smtClean="0"/>
              <a:t>4</a:t>
            </a:fld>
            <a:endParaRPr lang="en-US"/>
          </a:p>
        </p:txBody>
      </p:sp>
    </p:spTree>
    <p:extLst>
      <p:ext uri="{BB962C8B-B14F-4D97-AF65-F5344CB8AC3E}">
        <p14:creationId xmlns:p14="http://schemas.microsoft.com/office/powerpoint/2010/main" val="393085587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F59A40-2010-9647-7582-69DC8DE95C44}"/>
              </a:ext>
            </a:extLst>
          </p:cNvPr>
          <p:cNvSpPr>
            <a:spLocks noGrp="1"/>
          </p:cNvSpPr>
          <p:nvPr>
            <p:ph type="title"/>
          </p:nvPr>
        </p:nvSpPr>
        <p:spPr/>
        <p:txBody>
          <a:bodyPr/>
          <a:lstStyle/>
          <a:p>
            <a:r>
              <a:rPr lang="en-US" dirty="0"/>
              <a:t>Global Variables vs. Function Variables</a:t>
            </a:r>
          </a:p>
        </p:txBody>
      </p:sp>
      <p:sp>
        <p:nvSpPr>
          <p:cNvPr id="3" name="Content Placeholder 2">
            <a:extLst>
              <a:ext uri="{FF2B5EF4-FFF2-40B4-BE49-F238E27FC236}">
                <a16:creationId xmlns:a16="http://schemas.microsoft.com/office/drawing/2014/main" id="{866185D2-F5B1-4210-F116-B42149056CE8}"/>
              </a:ext>
            </a:extLst>
          </p:cNvPr>
          <p:cNvSpPr>
            <a:spLocks noGrp="1"/>
          </p:cNvSpPr>
          <p:nvPr>
            <p:ph sz="quarter" idx="13"/>
          </p:nvPr>
        </p:nvSpPr>
        <p:spPr/>
        <p:txBody>
          <a:bodyPr/>
          <a:lstStyle/>
          <a:p>
            <a:pPr marL="0" lvl="0" indent="0" algn="l" rtl="0">
              <a:spcBef>
                <a:spcPts val="1200"/>
              </a:spcBef>
              <a:spcAft>
                <a:spcPts val="0"/>
              </a:spcAft>
              <a:buNone/>
            </a:pPr>
            <a:r>
              <a:rPr lang="en-US" dirty="0"/>
              <a:t>Global variables are set for the entire program, usually right after the namespace. </a:t>
            </a:r>
          </a:p>
          <a:p>
            <a:pPr marL="0" lvl="0" indent="0" algn="l" rtl="0">
              <a:spcBef>
                <a:spcPts val="1200"/>
              </a:spcBef>
              <a:spcAft>
                <a:spcPts val="0"/>
              </a:spcAft>
              <a:buNone/>
            </a:pPr>
            <a:r>
              <a:rPr lang="en-US" dirty="0"/>
              <a:t>Function variables are set within each function and only apply to that function. </a:t>
            </a:r>
          </a:p>
          <a:p>
            <a:endParaRPr lang="en-US" dirty="0"/>
          </a:p>
        </p:txBody>
      </p:sp>
      <p:sp>
        <p:nvSpPr>
          <p:cNvPr id="4" name="Footer Placeholder 3">
            <a:extLst>
              <a:ext uri="{FF2B5EF4-FFF2-40B4-BE49-F238E27FC236}">
                <a16:creationId xmlns:a16="http://schemas.microsoft.com/office/drawing/2014/main" id="{06030C9D-3335-18D5-97B0-7E4DCD0010BA}"/>
              </a:ext>
            </a:extLst>
          </p:cNvPr>
          <p:cNvSpPr>
            <a:spLocks noGrp="1"/>
          </p:cNvSpPr>
          <p:nvPr>
            <p:ph type="ftr" sz="quarter" idx="11"/>
          </p:nvPr>
        </p:nvSpPr>
        <p:spPr/>
        <p:txBody>
          <a:bodyPr/>
          <a:lstStyle/>
          <a:p>
            <a:r>
              <a:rPr lang="en-US"/>
              <a:t>PRESENTATION TITLE</a:t>
            </a:r>
            <a:endParaRPr lang="en-US" dirty="0"/>
          </a:p>
        </p:txBody>
      </p:sp>
      <p:sp>
        <p:nvSpPr>
          <p:cNvPr id="5" name="Date Placeholder 4">
            <a:extLst>
              <a:ext uri="{FF2B5EF4-FFF2-40B4-BE49-F238E27FC236}">
                <a16:creationId xmlns:a16="http://schemas.microsoft.com/office/drawing/2014/main" id="{C5CE7E2F-563E-5E0E-79C8-CF5DB66085DD}"/>
              </a:ext>
            </a:extLst>
          </p:cNvPr>
          <p:cNvSpPr>
            <a:spLocks noGrp="1"/>
          </p:cNvSpPr>
          <p:nvPr>
            <p:ph type="dt" sz="half" idx="10"/>
          </p:nvPr>
        </p:nvSpPr>
        <p:spPr/>
        <p:txBody>
          <a:bodyPr/>
          <a:lstStyle/>
          <a:p>
            <a:r>
              <a:rPr lang="en-US"/>
              <a:t>2/11/20XX</a:t>
            </a:r>
          </a:p>
        </p:txBody>
      </p:sp>
      <p:sp>
        <p:nvSpPr>
          <p:cNvPr id="6" name="Slide Number Placeholder 5">
            <a:extLst>
              <a:ext uri="{FF2B5EF4-FFF2-40B4-BE49-F238E27FC236}">
                <a16:creationId xmlns:a16="http://schemas.microsoft.com/office/drawing/2014/main" id="{8EAD3F05-B7B1-F835-991D-15B887AAB125}"/>
              </a:ext>
            </a:extLst>
          </p:cNvPr>
          <p:cNvSpPr>
            <a:spLocks noGrp="1"/>
          </p:cNvSpPr>
          <p:nvPr>
            <p:ph type="sldNum" sz="quarter" idx="12"/>
          </p:nvPr>
        </p:nvSpPr>
        <p:spPr/>
        <p:txBody>
          <a:bodyPr/>
          <a:lstStyle/>
          <a:p>
            <a:fld id="{0303F77D-1BEF-481A-B8C1-15974ED46EB7}" type="slidenum">
              <a:rPr lang="en-US" smtClean="0"/>
              <a:t>40</a:t>
            </a:fld>
            <a:endParaRPr lang="en-US"/>
          </a:p>
        </p:txBody>
      </p:sp>
    </p:spTree>
    <p:extLst>
      <p:ext uri="{BB962C8B-B14F-4D97-AF65-F5344CB8AC3E}">
        <p14:creationId xmlns:p14="http://schemas.microsoft.com/office/powerpoint/2010/main" val="171988981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3A3050-0485-90F3-CB9B-6B671EF939CC}"/>
              </a:ext>
            </a:extLst>
          </p:cNvPr>
          <p:cNvSpPr>
            <a:spLocks noGrp="1"/>
          </p:cNvSpPr>
          <p:nvPr>
            <p:ph type="title"/>
          </p:nvPr>
        </p:nvSpPr>
        <p:spPr/>
        <p:txBody>
          <a:bodyPr/>
          <a:lstStyle/>
          <a:p>
            <a:r>
              <a:rPr lang="en-US" dirty="0" err="1"/>
              <a:t>Xquery</a:t>
            </a:r>
            <a:r>
              <a:rPr lang="en-US" dirty="0"/>
              <a:t> Exercise 2</a:t>
            </a:r>
          </a:p>
        </p:txBody>
      </p:sp>
      <p:sp>
        <p:nvSpPr>
          <p:cNvPr id="3" name="Content Placeholder 2">
            <a:extLst>
              <a:ext uri="{FF2B5EF4-FFF2-40B4-BE49-F238E27FC236}">
                <a16:creationId xmlns:a16="http://schemas.microsoft.com/office/drawing/2014/main" id="{708CCBCB-F119-4010-E4A7-015854BA56C4}"/>
              </a:ext>
            </a:extLst>
          </p:cNvPr>
          <p:cNvSpPr>
            <a:spLocks noGrp="1"/>
          </p:cNvSpPr>
          <p:nvPr>
            <p:ph sz="quarter" idx="13"/>
          </p:nvPr>
        </p:nvSpPr>
        <p:spPr/>
        <p:txBody>
          <a:bodyPr/>
          <a:lstStyle/>
          <a:p>
            <a:r>
              <a:rPr lang="en-US" dirty="0"/>
              <a:t>What if we want all of the lines spoken by Beatrice? </a:t>
            </a:r>
          </a:p>
        </p:txBody>
      </p:sp>
      <p:sp>
        <p:nvSpPr>
          <p:cNvPr id="6" name="Slide Number Placeholder 5">
            <a:extLst>
              <a:ext uri="{FF2B5EF4-FFF2-40B4-BE49-F238E27FC236}">
                <a16:creationId xmlns:a16="http://schemas.microsoft.com/office/drawing/2014/main" id="{8660CBBD-25D0-A6ED-1AF2-5AAF251F4B08}"/>
              </a:ext>
            </a:extLst>
          </p:cNvPr>
          <p:cNvSpPr>
            <a:spLocks noGrp="1"/>
          </p:cNvSpPr>
          <p:nvPr>
            <p:ph type="sldNum" sz="quarter" idx="12"/>
          </p:nvPr>
        </p:nvSpPr>
        <p:spPr/>
        <p:txBody>
          <a:bodyPr/>
          <a:lstStyle/>
          <a:p>
            <a:fld id="{0303F77D-1BEF-481A-B8C1-15974ED46EB7}" type="slidenum">
              <a:rPr lang="en-US" smtClean="0"/>
              <a:t>41</a:t>
            </a:fld>
            <a:endParaRPr lang="en-US"/>
          </a:p>
        </p:txBody>
      </p:sp>
    </p:spTree>
    <p:extLst>
      <p:ext uri="{BB962C8B-B14F-4D97-AF65-F5344CB8AC3E}">
        <p14:creationId xmlns:p14="http://schemas.microsoft.com/office/powerpoint/2010/main" val="296445203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A1B6C4-C73F-EFB9-AE96-E65EC98FFF3D}"/>
              </a:ext>
            </a:extLst>
          </p:cNvPr>
          <p:cNvSpPr>
            <a:spLocks noGrp="1"/>
          </p:cNvSpPr>
          <p:nvPr>
            <p:ph type="title"/>
          </p:nvPr>
        </p:nvSpPr>
        <p:spPr/>
        <p:txBody>
          <a:bodyPr/>
          <a:lstStyle/>
          <a:p>
            <a:r>
              <a:rPr lang="en-US" dirty="0" err="1"/>
              <a:t>Xquery</a:t>
            </a:r>
            <a:r>
              <a:rPr lang="en-US" dirty="0"/>
              <a:t> Exercise 2 Answers</a:t>
            </a:r>
          </a:p>
        </p:txBody>
      </p:sp>
      <p:sp>
        <p:nvSpPr>
          <p:cNvPr id="3" name="Content Placeholder 2">
            <a:extLst>
              <a:ext uri="{FF2B5EF4-FFF2-40B4-BE49-F238E27FC236}">
                <a16:creationId xmlns:a16="http://schemas.microsoft.com/office/drawing/2014/main" id="{BE5D6B56-2AA6-4390-00D3-2A32C66855FD}"/>
              </a:ext>
            </a:extLst>
          </p:cNvPr>
          <p:cNvSpPr>
            <a:spLocks noGrp="1"/>
          </p:cNvSpPr>
          <p:nvPr>
            <p:ph sz="quarter" idx="13"/>
          </p:nvPr>
        </p:nvSpPr>
        <p:spPr/>
        <p:txBody>
          <a:bodyPr/>
          <a:lstStyle/>
          <a:p>
            <a:r>
              <a:rPr lang="en-US" dirty="0" err="1"/>
              <a:t>xquery</a:t>
            </a:r>
            <a:r>
              <a:rPr lang="en-US" dirty="0"/>
              <a:t> version "3.1";</a:t>
            </a:r>
          </a:p>
          <a:p>
            <a:r>
              <a:rPr lang="en-US" dirty="0"/>
              <a:t>declare namespace </a:t>
            </a:r>
            <a:r>
              <a:rPr lang="en-US" dirty="0" err="1"/>
              <a:t>tei</a:t>
            </a:r>
            <a:r>
              <a:rPr lang="en-US" dirty="0"/>
              <a:t>="http://</a:t>
            </a:r>
            <a:r>
              <a:rPr lang="en-US" dirty="0" err="1"/>
              <a:t>www.tei-c.org</a:t>
            </a:r>
            <a:r>
              <a:rPr lang="en-US" dirty="0"/>
              <a:t>/ns/1.0";</a:t>
            </a:r>
          </a:p>
          <a:p>
            <a:r>
              <a:rPr lang="en-US" dirty="0"/>
              <a:t>let $plays := collection('/</a:t>
            </a:r>
            <a:r>
              <a:rPr lang="en-US" dirty="0" err="1"/>
              <a:t>db</a:t>
            </a:r>
            <a:r>
              <a:rPr lang="en-US" dirty="0"/>
              <a:t>/apps/</a:t>
            </a:r>
            <a:r>
              <a:rPr lang="en-US" dirty="0" err="1"/>
              <a:t>shakespeare</a:t>
            </a:r>
            <a:r>
              <a:rPr lang="en-US" dirty="0"/>
              <a:t>/data')</a:t>
            </a:r>
          </a:p>
          <a:p>
            <a:r>
              <a:rPr lang="en-US" dirty="0"/>
              <a:t>let $char := distinct-values($plays//</a:t>
            </a:r>
            <a:r>
              <a:rPr lang="en-US" dirty="0" err="1"/>
              <a:t>tei:sp</a:t>
            </a:r>
            <a:r>
              <a:rPr lang="en-US" dirty="0"/>
              <a:t>/@who/string())</a:t>
            </a:r>
          </a:p>
          <a:p>
            <a:endParaRPr lang="en-US" dirty="0"/>
          </a:p>
          <a:p>
            <a:r>
              <a:rPr lang="en-US" dirty="0"/>
              <a:t>where $char = "Beatrice"</a:t>
            </a:r>
          </a:p>
          <a:p>
            <a:r>
              <a:rPr lang="en-US" dirty="0"/>
              <a:t>return $plays//</a:t>
            </a:r>
            <a:r>
              <a:rPr lang="en-US" dirty="0" err="1"/>
              <a:t>tei:l</a:t>
            </a:r>
            <a:r>
              <a:rPr lang="en-US" dirty="0"/>
              <a:t>/text() | $plays//</a:t>
            </a:r>
            <a:r>
              <a:rPr lang="en-US" dirty="0" err="1"/>
              <a:t>tei:ab</a:t>
            </a:r>
            <a:r>
              <a:rPr lang="en-US" dirty="0"/>
              <a:t>/text()</a:t>
            </a:r>
          </a:p>
        </p:txBody>
      </p:sp>
      <p:sp>
        <p:nvSpPr>
          <p:cNvPr id="6" name="Slide Number Placeholder 5">
            <a:extLst>
              <a:ext uri="{FF2B5EF4-FFF2-40B4-BE49-F238E27FC236}">
                <a16:creationId xmlns:a16="http://schemas.microsoft.com/office/drawing/2014/main" id="{6C490B39-1225-1794-84C0-F22E1A657A55}"/>
              </a:ext>
            </a:extLst>
          </p:cNvPr>
          <p:cNvSpPr>
            <a:spLocks noGrp="1"/>
          </p:cNvSpPr>
          <p:nvPr>
            <p:ph type="sldNum" sz="quarter" idx="12"/>
          </p:nvPr>
        </p:nvSpPr>
        <p:spPr/>
        <p:txBody>
          <a:bodyPr/>
          <a:lstStyle/>
          <a:p>
            <a:fld id="{0303F77D-1BEF-481A-B8C1-15974ED46EB7}" type="slidenum">
              <a:rPr lang="en-US" smtClean="0"/>
              <a:t>42</a:t>
            </a:fld>
            <a:endParaRPr lang="en-US"/>
          </a:p>
        </p:txBody>
      </p:sp>
    </p:spTree>
    <p:extLst>
      <p:ext uri="{BB962C8B-B14F-4D97-AF65-F5344CB8AC3E}">
        <p14:creationId xmlns:p14="http://schemas.microsoft.com/office/powerpoint/2010/main" val="34887053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97FE71-0A5D-0400-6993-0CAB1DA95106}"/>
              </a:ext>
            </a:extLst>
          </p:cNvPr>
          <p:cNvSpPr>
            <a:spLocks noGrp="1"/>
          </p:cNvSpPr>
          <p:nvPr>
            <p:ph type="title"/>
          </p:nvPr>
        </p:nvSpPr>
        <p:spPr/>
        <p:txBody>
          <a:bodyPr/>
          <a:lstStyle/>
          <a:p>
            <a:r>
              <a:rPr lang="en-US" dirty="0"/>
              <a:t>Document Structure---Naming Files</a:t>
            </a:r>
          </a:p>
        </p:txBody>
      </p:sp>
      <p:sp>
        <p:nvSpPr>
          <p:cNvPr id="8" name="Text Placeholder 7">
            <a:extLst>
              <a:ext uri="{FF2B5EF4-FFF2-40B4-BE49-F238E27FC236}">
                <a16:creationId xmlns:a16="http://schemas.microsoft.com/office/drawing/2014/main" id="{5638373D-74DA-BE7A-7441-ABBB077C49FD}"/>
              </a:ext>
            </a:extLst>
          </p:cNvPr>
          <p:cNvSpPr>
            <a:spLocks noGrp="1"/>
          </p:cNvSpPr>
          <p:nvPr>
            <p:ph type="body" sz="quarter" idx="15"/>
          </p:nvPr>
        </p:nvSpPr>
        <p:spPr/>
        <p:txBody>
          <a:bodyPr/>
          <a:lstStyle/>
          <a:p>
            <a:r>
              <a:rPr lang="en-US" dirty="0"/>
              <a:t>Oxygen View</a:t>
            </a:r>
          </a:p>
        </p:txBody>
      </p:sp>
      <p:sp>
        <p:nvSpPr>
          <p:cNvPr id="3" name="Content Placeholder 2">
            <a:extLst>
              <a:ext uri="{FF2B5EF4-FFF2-40B4-BE49-F238E27FC236}">
                <a16:creationId xmlns:a16="http://schemas.microsoft.com/office/drawing/2014/main" id="{ACF54289-2424-2DA0-CE05-B6FF7128D3FF}"/>
              </a:ext>
            </a:extLst>
          </p:cNvPr>
          <p:cNvSpPr>
            <a:spLocks noGrp="1"/>
          </p:cNvSpPr>
          <p:nvPr>
            <p:ph idx="1"/>
          </p:nvPr>
        </p:nvSpPr>
        <p:spPr>
          <a:solidFill>
            <a:schemeClr val="tx1"/>
          </a:solidFill>
        </p:spPr>
        <p:txBody>
          <a:bodyPr>
            <a:normAutofit fontScale="92500" lnSpcReduction="20000"/>
          </a:bodyPr>
          <a:lstStyle/>
          <a:p>
            <a:pPr marL="0" indent="0">
              <a:buNone/>
            </a:pPr>
            <a:r>
              <a:rPr lang="en-US" dirty="0">
                <a:solidFill>
                  <a:srgbClr val="9EDEFF"/>
                </a:solidFill>
                <a:effectLst/>
                <a:latin typeface="Helvetica" pitchFamily="2" charset="0"/>
              </a:rPr>
              <a:t>&lt;</a:t>
            </a:r>
            <a:r>
              <a:rPr lang="en-US" dirty="0" err="1">
                <a:solidFill>
                  <a:srgbClr val="9EDEFF"/>
                </a:solidFill>
                <a:effectLst/>
                <a:latin typeface="Helvetica" pitchFamily="2" charset="0"/>
              </a:rPr>
              <a:t>xsl:template</a:t>
            </a:r>
            <a:r>
              <a:rPr lang="en-US" dirty="0">
                <a:solidFill>
                  <a:srgbClr val="FF8D54"/>
                </a:solidFill>
                <a:effectLst/>
                <a:latin typeface="Helvetica" pitchFamily="2" charset="0"/>
              </a:rPr>
              <a:t> match</a:t>
            </a:r>
            <a:r>
              <a:rPr lang="en-US" dirty="0">
                <a:solidFill>
                  <a:srgbClr val="FF8040"/>
                </a:solidFill>
                <a:effectLst/>
                <a:latin typeface="Helvetica" pitchFamily="2" charset="0"/>
              </a:rPr>
              <a:t>=</a:t>
            </a:r>
            <a:r>
              <a:rPr lang="en-US" dirty="0">
                <a:solidFill>
                  <a:srgbClr val="E06A53"/>
                </a:solidFill>
                <a:effectLst/>
                <a:latin typeface="Helvetica" pitchFamily="2" charset="0"/>
              </a:rPr>
              <a:t>"</a:t>
            </a:r>
            <a:r>
              <a:rPr lang="en-US" b="1" dirty="0" err="1">
                <a:solidFill>
                  <a:srgbClr val="59C7FF"/>
                </a:solidFill>
                <a:effectLst/>
                <a:latin typeface="Helvetica" pitchFamily="2" charset="0"/>
              </a:rPr>
              <a:t>tei:TEI</a:t>
            </a:r>
            <a:r>
              <a:rPr lang="en-US" dirty="0">
                <a:solidFill>
                  <a:srgbClr val="E06A53"/>
                </a:solidFill>
                <a:effectLst/>
                <a:latin typeface="Helvetica" pitchFamily="2" charset="0"/>
              </a:rPr>
              <a:t>"</a:t>
            </a:r>
            <a:r>
              <a:rPr lang="en-US" dirty="0">
                <a:solidFill>
                  <a:srgbClr val="5FC8FD"/>
                </a:solidFill>
                <a:effectLst/>
                <a:latin typeface="Helvetica" pitchFamily="2" charset="0"/>
              </a:rPr>
              <a:t>&gt;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xsl:variable</a:t>
            </a:r>
            <a:r>
              <a:rPr lang="en-US" dirty="0">
                <a:solidFill>
                  <a:srgbClr val="FF8D54"/>
                </a:solidFill>
                <a:effectLst/>
                <a:latin typeface="Helvetica" pitchFamily="2" charset="0"/>
              </a:rPr>
              <a:t> name</a:t>
            </a:r>
            <a:r>
              <a:rPr lang="en-US" dirty="0">
                <a:solidFill>
                  <a:srgbClr val="FF8040"/>
                </a:solidFill>
                <a:effectLst/>
                <a:latin typeface="Helvetica" pitchFamily="2" charset="0"/>
              </a:rPr>
              <a:t>=</a:t>
            </a:r>
            <a:r>
              <a:rPr lang="en-US" dirty="0">
                <a:solidFill>
                  <a:srgbClr val="E06A53"/>
                </a:solidFill>
                <a:effectLst/>
                <a:latin typeface="Helvetica" pitchFamily="2" charset="0"/>
              </a:rPr>
              <a:t>"</a:t>
            </a:r>
            <a:r>
              <a:rPr lang="en-US" dirty="0" err="1">
                <a:solidFill>
                  <a:srgbClr val="E06A53"/>
                </a:solidFill>
                <a:effectLst/>
                <a:latin typeface="Helvetica" pitchFamily="2" charset="0"/>
              </a:rPr>
              <a:t>docID</a:t>
            </a:r>
            <a:r>
              <a:rPr lang="en-US" dirty="0">
                <a:solidFill>
                  <a:srgbClr val="E06A53"/>
                </a:solidFill>
                <a:effectLst/>
                <a:latin typeface="Helvetica" pitchFamily="2" charset="0"/>
              </a:rPr>
              <a:t>"</a:t>
            </a:r>
            <a:r>
              <a:rPr lang="en-US" dirty="0">
                <a:solidFill>
                  <a:srgbClr val="FF8D54"/>
                </a:solidFill>
                <a:effectLst/>
                <a:latin typeface="Helvetica" pitchFamily="2" charset="0"/>
              </a:rPr>
              <a:t> select</a:t>
            </a:r>
            <a:r>
              <a:rPr lang="en-US" dirty="0">
                <a:solidFill>
                  <a:srgbClr val="FF8040"/>
                </a:solidFill>
                <a:effectLst/>
                <a:latin typeface="Helvetica" pitchFamily="2" charset="0"/>
              </a:rPr>
              <a:t>=</a:t>
            </a:r>
            <a:r>
              <a:rPr lang="en-US" dirty="0">
                <a:solidFill>
                  <a:srgbClr val="E06A53"/>
                </a:solidFill>
                <a:effectLst/>
                <a:latin typeface="Helvetica" pitchFamily="2" charset="0"/>
              </a:rPr>
              <a:t>"</a:t>
            </a:r>
            <a:r>
              <a:rPr lang="en-US" b="1" dirty="0" err="1">
                <a:solidFill>
                  <a:srgbClr val="59C7FF"/>
                </a:solidFill>
                <a:effectLst/>
                <a:latin typeface="Helvetica" pitchFamily="2" charset="0"/>
              </a:rPr>
              <a:t>tei:teiHeader</a:t>
            </a:r>
            <a:r>
              <a:rPr lang="en-US" dirty="0">
                <a:solidFill>
                  <a:srgbClr val="FFFFFF"/>
                </a:solidFill>
                <a:effectLst/>
                <a:latin typeface="Helvetica" pitchFamily="2" charset="0"/>
              </a:rPr>
              <a:t>/</a:t>
            </a:r>
            <a:r>
              <a:rPr lang="en-US" b="1" dirty="0" err="1">
                <a:solidFill>
                  <a:srgbClr val="59C7FF"/>
                </a:solidFill>
                <a:effectLst/>
                <a:latin typeface="Helvetica" pitchFamily="2" charset="0"/>
              </a:rPr>
              <a:t>tei:fileDesc</a:t>
            </a:r>
            <a:r>
              <a:rPr lang="en-US" dirty="0">
                <a:solidFill>
                  <a:srgbClr val="FFFFFF"/>
                </a:solidFill>
                <a:effectLst/>
                <a:latin typeface="Helvetica" pitchFamily="2" charset="0"/>
              </a:rPr>
              <a:t>/</a:t>
            </a:r>
            <a:r>
              <a:rPr lang="en-US" b="1" dirty="0" err="1">
                <a:solidFill>
                  <a:srgbClr val="59C7FF"/>
                </a:solidFill>
                <a:effectLst/>
                <a:latin typeface="Helvetica" pitchFamily="2" charset="0"/>
              </a:rPr>
              <a:t>tei:publicationStmt</a:t>
            </a:r>
            <a:r>
              <a:rPr lang="en-US" dirty="0">
                <a:solidFill>
                  <a:srgbClr val="FFFFFF"/>
                </a:solidFill>
                <a:effectLst/>
                <a:latin typeface="Helvetica" pitchFamily="2" charset="0"/>
              </a:rPr>
              <a:t>/</a:t>
            </a:r>
            <a:r>
              <a:rPr lang="en-US" b="1" dirty="0" err="1">
                <a:solidFill>
                  <a:srgbClr val="59C7FF"/>
                </a:solidFill>
                <a:effectLst/>
                <a:latin typeface="Helvetica" pitchFamily="2" charset="0"/>
              </a:rPr>
              <a:t>tei:idno</a:t>
            </a:r>
            <a:r>
              <a:rPr lang="en-US" dirty="0">
                <a:solidFill>
                  <a:srgbClr val="FFFFFF"/>
                </a:solidFill>
                <a:effectLst/>
                <a:latin typeface="Helvetica" pitchFamily="2" charset="0"/>
              </a:rPr>
              <a:t>[</a:t>
            </a:r>
            <a:r>
              <a:rPr lang="en-US" b="1" i="1" dirty="0">
                <a:solidFill>
                  <a:srgbClr val="F08246"/>
                </a:solidFill>
                <a:effectLst/>
                <a:latin typeface="Helvetica" pitchFamily="2" charset="0"/>
              </a:rPr>
              <a:t>@type</a:t>
            </a:r>
            <a:r>
              <a:rPr lang="en-US" dirty="0">
                <a:solidFill>
                  <a:srgbClr val="E5E5E5"/>
                </a:solidFill>
                <a:effectLst/>
                <a:latin typeface="Helvetica" pitchFamily="2" charset="0"/>
              </a:rPr>
              <a:t> </a:t>
            </a:r>
            <a:r>
              <a:rPr lang="en-US" dirty="0">
                <a:solidFill>
                  <a:srgbClr val="FFFFFF"/>
                </a:solidFill>
                <a:effectLst/>
                <a:latin typeface="Helvetica" pitchFamily="2" charset="0"/>
              </a:rPr>
              <a:t>=</a:t>
            </a:r>
            <a:r>
              <a:rPr lang="en-US" dirty="0">
                <a:solidFill>
                  <a:srgbClr val="E5E5E5"/>
                </a:solidFill>
                <a:effectLst/>
                <a:latin typeface="Helvetica" pitchFamily="2" charset="0"/>
              </a:rPr>
              <a:t> </a:t>
            </a:r>
            <a:r>
              <a:rPr lang="en-US" dirty="0">
                <a:solidFill>
                  <a:srgbClr val="A3A3FF"/>
                </a:solidFill>
                <a:effectLst/>
                <a:latin typeface="Helvetica" pitchFamily="2" charset="0"/>
              </a:rPr>
              <a:t>'local'</a:t>
            </a:r>
            <a:r>
              <a:rPr lang="en-US" dirty="0">
                <a:solidFill>
                  <a:srgbClr val="FFFFFF"/>
                </a:solidFill>
                <a:effectLst/>
                <a:latin typeface="Helvetica" pitchFamily="2" charset="0"/>
              </a:rPr>
              <a:t>]</a:t>
            </a:r>
            <a:r>
              <a:rPr lang="en-US" dirty="0">
                <a:solidFill>
                  <a:srgbClr val="E06A53"/>
                </a:solidFill>
                <a:effectLst/>
                <a:latin typeface="Helvetica" pitchFamily="2" charset="0"/>
              </a:rPr>
              <a:t>"</a:t>
            </a:r>
            <a:r>
              <a:rPr lang="en-US" dirty="0">
                <a:solidFill>
                  <a:srgbClr val="5FC8FD"/>
                </a:solidFill>
                <a:effectLst/>
                <a:latin typeface="Helvetica" pitchFamily="2" charset="0"/>
              </a:rPr>
              <a:t>/&gt;</a:t>
            </a:r>
            <a:r>
              <a:rPr lang="en-US" dirty="0">
                <a:solidFill>
                  <a:srgbClr val="E5E5E5"/>
                </a:solidFill>
                <a:effectLst/>
                <a:latin typeface="Helvetica" pitchFamily="2" charset="0"/>
              </a:rPr>
              <a:t> </a:t>
            </a:r>
            <a:r>
              <a:rPr lang="en-US" dirty="0">
                <a:solidFill>
                  <a:srgbClr val="66DF66"/>
                </a:solidFill>
                <a:effectLst/>
                <a:latin typeface="Helvetica" pitchFamily="2" charset="0"/>
              </a:rPr>
              <a:t>&lt;!-- add this to the rules --&gt;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xsl:result-document</a:t>
            </a:r>
            <a:r>
              <a:rPr lang="en-US" dirty="0">
                <a:solidFill>
                  <a:srgbClr val="FF8D54"/>
                </a:solidFill>
                <a:effectLst/>
                <a:latin typeface="Helvetica" pitchFamily="2" charset="0"/>
              </a:rPr>
              <a:t> </a:t>
            </a:r>
            <a:r>
              <a:rPr lang="en-US" dirty="0" err="1">
                <a:solidFill>
                  <a:srgbClr val="FF8D54"/>
                </a:solidFill>
                <a:effectLst/>
                <a:latin typeface="Helvetica" pitchFamily="2" charset="0"/>
              </a:rPr>
              <a:t>href</a:t>
            </a:r>
            <a:r>
              <a:rPr lang="en-US" dirty="0">
                <a:solidFill>
                  <a:srgbClr val="FF8040"/>
                </a:solidFill>
                <a:effectLst/>
                <a:latin typeface="Helvetica" pitchFamily="2" charset="0"/>
              </a:rPr>
              <a:t>=</a:t>
            </a:r>
            <a:r>
              <a:rPr lang="en-US" dirty="0">
                <a:solidFill>
                  <a:srgbClr val="E06A53"/>
                </a:solidFill>
                <a:effectLst/>
                <a:latin typeface="Helvetica" pitchFamily="2" charset="0"/>
              </a:rPr>
              <a:t>"../HTML/{</a:t>
            </a:r>
            <a:r>
              <a:rPr lang="en-US" b="1" dirty="0">
                <a:solidFill>
                  <a:srgbClr val="E892E8"/>
                </a:solidFill>
                <a:effectLst/>
                <a:latin typeface="Helvetica" pitchFamily="2" charset="0"/>
              </a:rPr>
              <a:t>$</a:t>
            </a:r>
            <a:r>
              <a:rPr lang="en-US" b="1" dirty="0" err="1">
                <a:solidFill>
                  <a:srgbClr val="E892E8"/>
                </a:solidFill>
                <a:effectLst/>
                <a:latin typeface="Helvetica" pitchFamily="2" charset="0"/>
              </a:rPr>
              <a:t>docID</a:t>
            </a:r>
            <a:r>
              <a:rPr lang="en-US" dirty="0">
                <a:solidFill>
                  <a:srgbClr val="E06A53"/>
                </a:solidFill>
                <a:effectLst/>
                <a:latin typeface="Helvetica" pitchFamily="2" charset="0"/>
              </a:rPr>
              <a:t>}.html"</a:t>
            </a:r>
            <a:r>
              <a:rPr lang="en-US" dirty="0">
                <a:solidFill>
                  <a:srgbClr val="5FC8FD"/>
                </a:solidFill>
                <a:effectLst/>
                <a:latin typeface="Helvetica" pitchFamily="2" charset="0"/>
              </a:rPr>
              <a:t>&gt;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5FC8FD"/>
                </a:solidFill>
                <a:effectLst/>
                <a:latin typeface="Helvetica" pitchFamily="2" charset="0"/>
              </a:rPr>
              <a:t>&lt;html</a:t>
            </a:r>
            <a:r>
              <a:rPr lang="en-US" dirty="0">
                <a:solidFill>
                  <a:srgbClr val="FF8D54"/>
                </a:solidFill>
                <a:effectLst/>
                <a:latin typeface="Helvetica" pitchFamily="2" charset="0"/>
              </a:rPr>
              <a:t> lang</a:t>
            </a:r>
            <a:r>
              <a:rPr lang="en-US" dirty="0">
                <a:solidFill>
                  <a:srgbClr val="FF8040"/>
                </a:solidFill>
                <a:effectLst/>
                <a:latin typeface="Helvetica" pitchFamily="2" charset="0"/>
              </a:rPr>
              <a:t>=</a:t>
            </a:r>
            <a:r>
              <a:rPr lang="en-US" dirty="0">
                <a:solidFill>
                  <a:srgbClr val="E06A53"/>
                </a:solidFill>
                <a:effectLst/>
                <a:latin typeface="Helvetica" pitchFamily="2" charset="0"/>
              </a:rPr>
              <a:t>"</a:t>
            </a:r>
            <a:r>
              <a:rPr lang="en-US" dirty="0" err="1">
                <a:solidFill>
                  <a:srgbClr val="E06A53"/>
                </a:solidFill>
                <a:effectLst/>
                <a:latin typeface="Helvetica" pitchFamily="2" charset="0"/>
              </a:rPr>
              <a:t>en</a:t>
            </a:r>
            <a:r>
              <a:rPr lang="en-US" dirty="0">
                <a:solidFill>
                  <a:srgbClr val="E06A53"/>
                </a:solidFill>
                <a:effectLst/>
                <a:latin typeface="Helvetica" pitchFamily="2" charset="0"/>
              </a:rPr>
              <a:t>"</a:t>
            </a:r>
            <a:r>
              <a:rPr lang="en-US" dirty="0">
                <a:solidFill>
                  <a:srgbClr val="5FC8FD"/>
                </a:solidFill>
                <a:effectLst/>
                <a:latin typeface="Helvetica" pitchFamily="2" charset="0"/>
              </a:rPr>
              <a:t>&gt;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xsl:comment</a:t>
            </a:r>
            <a:r>
              <a:rPr lang="en-US" dirty="0">
                <a:solidFill>
                  <a:srgbClr val="9EDEFF"/>
                </a:solidFill>
                <a:effectLst/>
                <a:latin typeface="Helvetica" pitchFamily="2" charset="0"/>
              </a:rPr>
              <a:t>&gt;</a:t>
            </a:r>
            <a:r>
              <a:rPr lang="en-US" dirty="0">
                <a:solidFill>
                  <a:srgbClr val="E5E5E5"/>
                </a:solidFill>
                <a:effectLst/>
                <a:latin typeface="Helvetica" pitchFamily="2" charset="0"/>
              </a:rPr>
              <a:t>This HTML 5 page is generated from a TEI Master; do not edit.</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xsl:comment</a:t>
            </a:r>
            <a:r>
              <a:rPr lang="en-US" dirty="0">
                <a:solidFill>
                  <a:srgbClr val="9EDEFF"/>
                </a:solidFill>
                <a:effectLst/>
                <a:latin typeface="Helvetica" pitchFamily="2" charset="0"/>
              </a:rPr>
              <a:t>&gt;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xsl:apply-templates</a:t>
            </a:r>
            <a:r>
              <a:rPr lang="en-US" dirty="0">
                <a:solidFill>
                  <a:srgbClr val="9EDEFF"/>
                </a:solidFill>
                <a:effectLst/>
                <a:latin typeface="Helvetica" pitchFamily="2" charset="0"/>
              </a:rPr>
              <a:t>/&gt;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5FC8FD"/>
                </a:solidFill>
                <a:effectLst/>
                <a:latin typeface="Helvetica" pitchFamily="2" charset="0"/>
              </a:rPr>
              <a:t>&lt;/html&gt;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xsl:result-document</a:t>
            </a:r>
            <a:r>
              <a:rPr lang="en-US" dirty="0">
                <a:solidFill>
                  <a:srgbClr val="9EDEFF"/>
                </a:solidFill>
                <a:effectLst/>
                <a:latin typeface="Helvetica" pitchFamily="2" charset="0"/>
              </a:rPr>
              <a:t>&gt;</a:t>
            </a:r>
            <a:br>
              <a:rPr lang="en-US" dirty="0">
                <a:solidFill>
                  <a:srgbClr val="000000"/>
                </a:solidFill>
                <a:effectLst/>
                <a:latin typeface="Helvetica" pitchFamily="2" charset="0"/>
              </a:rPr>
            </a:br>
            <a:r>
              <a:rPr lang="en-US" dirty="0">
                <a:solidFill>
                  <a:srgbClr val="9EDEFF"/>
                </a:solidFill>
                <a:effectLst/>
                <a:latin typeface="Helvetica" pitchFamily="2" charset="0"/>
              </a:rPr>
              <a:t>&lt;/</a:t>
            </a:r>
            <a:r>
              <a:rPr lang="en-US" dirty="0" err="1">
                <a:solidFill>
                  <a:srgbClr val="9EDEFF"/>
                </a:solidFill>
                <a:effectLst/>
                <a:latin typeface="Helvetica" pitchFamily="2" charset="0"/>
              </a:rPr>
              <a:t>xsl:template</a:t>
            </a:r>
            <a:r>
              <a:rPr lang="en-US" dirty="0">
                <a:solidFill>
                  <a:srgbClr val="9EDEFF"/>
                </a:solidFill>
                <a:effectLst/>
                <a:latin typeface="Helvetica" pitchFamily="2" charset="0"/>
              </a:rPr>
              <a:t>&gt;</a:t>
            </a:r>
          </a:p>
          <a:p>
            <a:endParaRPr lang="en-US" dirty="0"/>
          </a:p>
        </p:txBody>
      </p:sp>
      <p:sp>
        <p:nvSpPr>
          <p:cNvPr id="9" name="Text Placeholder 8">
            <a:extLst>
              <a:ext uri="{FF2B5EF4-FFF2-40B4-BE49-F238E27FC236}">
                <a16:creationId xmlns:a16="http://schemas.microsoft.com/office/drawing/2014/main" id="{0BD0C0A4-C288-F81D-7D2C-9754AF6BF82E}"/>
              </a:ext>
            </a:extLst>
          </p:cNvPr>
          <p:cNvSpPr>
            <a:spLocks noGrp="1"/>
          </p:cNvSpPr>
          <p:nvPr>
            <p:ph type="body" sz="quarter" idx="16"/>
          </p:nvPr>
        </p:nvSpPr>
        <p:spPr/>
        <p:txBody>
          <a:bodyPr/>
          <a:lstStyle/>
          <a:p>
            <a:r>
              <a:rPr lang="en-US" dirty="0"/>
              <a:t>Explanation</a:t>
            </a:r>
          </a:p>
        </p:txBody>
      </p:sp>
      <p:sp>
        <p:nvSpPr>
          <p:cNvPr id="7" name="Content Placeholder 6">
            <a:extLst>
              <a:ext uri="{FF2B5EF4-FFF2-40B4-BE49-F238E27FC236}">
                <a16:creationId xmlns:a16="http://schemas.microsoft.com/office/drawing/2014/main" id="{45C52E2D-B85D-A05E-398E-D883F53A4742}"/>
              </a:ext>
            </a:extLst>
          </p:cNvPr>
          <p:cNvSpPr>
            <a:spLocks noGrp="1"/>
          </p:cNvSpPr>
          <p:nvPr>
            <p:ph idx="13"/>
          </p:nvPr>
        </p:nvSpPr>
        <p:spPr/>
        <p:txBody>
          <a:bodyPr/>
          <a:lstStyle/>
          <a:p>
            <a:r>
              <a:rPr lang="en-US" dirty="0"/>
              <a:t>This bit of code automatically names the HTML files and adds a warning to the beginning of each file that the HTML should not be changed; only the XML/XSTL should change. </a:t>
            </a:r>
          </a:p>
          <a:p>
            <a:r>
              <a:rPr lang="en-US" dirty="0"/>
              <a:t>An &lt;</a:t>
            </a:r>
            <a:r>
              <a:rPr lang="en-US" dirty="0" err="1"/>
              <a:t>idno</a:t>
            </a:r>
            <a:r>
              <a:rPr lang="en-US" dirty="0"/>
              <a:t> type=“local”&gt; element is required in the &lt;</a:t>
            </a:r>
            <a:r>
              <a:rPr lang="en-US" dirty="0" err="1"/>
              <a:t>fileDesc</a:t>
            </a:r>
            <a:r>
              <a:rPr lang="en-US" dirty="0"/>
              <a:t>&gt;&lt;</a:t>
            </a:r>
            <a:r>
              <a:rPr lang="en-US" dirty="0" err="1"/>
              <a:t>publicationStmt</a:t>
            </a:r>
            <a:r>
              <a:rPr lang="en-US" dirty="0"/>
              <a:t>&gt; in the TEI header. This will become the HTML file name. </a:t>
            </a:r>
          </a:p>
        </p:txBody>
      </p:sp>
      <p:sp>
        <p:nvSpPr>
          <p:cNvPr id="6" name="Slide Number Placeholder 5">
            <a:extLst>
              <a:ext uri="{FF2B5EF4-FFF2-40B4-BE49-F238E27FC236}">
                <a16:creationId xmlns:a16="http://schemas.microsoft.com/office/drawing/2014/main" id="{002C575B-9085-4B21-BDCB-3CA70C3D84B5}"/>
              </a:ext>
            </a:extLst>
          </p:cNvPr>
          <p:cNvSpPr>
            <a:spLocks noGrp="1"/>
          </p:cNvSpPr>
          <p:nvPr>
            <p:ph type="sldNum" sz="quarter" idx="12"/>
          </p:nvPr>
        </p:nvSpPr>
        <p:spPr/>
        <p:txBody>
          <a:bodyPr/>
          <a:lstStyle/>
          <a:p>
            <a:fld id="{0303F77D-1BEF-481A-B8C1-15974ED46EB7}" type="slidenum">
              <a:rPr lang="en-US" smtClean="0"/>
              <a:t>5</a:t>
            </a:fld>
            <a:endParaRPr lang="en-US"/>
          </a:p>
        </p:txBody>
      </p:sp>
    </p:spTree>
    <p:extLst>
      <p:ext uri="{BB962C8B-B14F-4D97-AF65-F5344CB8AC3E}">
        <p14:creationId xmlns:p14="http://schemas.microsoft.com/office/powerpoint/2010/main" val="12965389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01D64-08E9-DADC-2B75-2C4B79833F6D}"/>
              </a:ext>
            </a:extLst>
          </p:cNvPr>
          <p:cNvSpPr>
            <a:spLocks noGrp="1"/>
          </p:cNvSpPr>
          <p:nvPr>
            <p:ph type="title"/>
          </p:nvPr>
        </p:nvSpPr>
        <p:spPr/>
        <p:txBody>
          <a:bodyPr/>
          <a:lstStyle/>
          <a:p>
            <a:r>
              <a:rPr lang="en-US" sz="3600" dirty="0"/>
              <a:t>Document Structure---Building HTML &lt;head&gt;</a:t>
            </a:r>
          </a:p>
        </p:txBody>
      </p:sp>
      <p:sp>
        <p:nvSpPr>
          <p:cNvPr id="3" name="Text Placeholder 2">
            <a:extLst>
              <a:ext uri="{FF2B5EF4-FFF2-40B4-BE49-F238E27FC236}">
                <a16:creationId xmlns:a16="http://schemas.microsoft.com/office/drawing/2014/main" id="{F7573D2B-1ADE-71A8-2BFA-4EBE9A0DC11B}"/>
              </a:ext>
            </a:extLst>
          </p:cNvPr>
          <p:cNvSpPr>
            <a:spLocks noGrp="1"/>
          </p:cNvSpPr>
          <p:nvPr>
            <p:ph type="body" sz="quarter" idx="15"/>
          </p:nvPr>
        </p:nvSpPr>
        <p:spPr/>
        <p:txBody>
          <a:bodyPr/>
          <a:lstStyle/>
          <a:p>
            <a:r>
              <a:rPr lang="en-US" dirty="0" err="1"/>
              <a:t>WeirdHTML.xsl</a:t>
            </a:r>
            <a:endParaRPr lang="en-US" dirty="0"/>
          </a:p>
        </p:txBody>
      </p:sp>
      <p:sp>
        <p:nvSpPr>
          <p:cNvPr id="4" name="Content Placeholder 3">
            <a:extLst>
              <a:ext uri="{FF2B5EF4-FFF2-40B4-BE49-F238E27FC236}">
                <a16:creationId xmlns:a16="http://schemas.microsoft.com/office/drawing/2014/main" id="{CB037A05-897D-B38D-AD9E-46C011B962C3}"/>
              </a:ext>
            </a:extLst>
          </p:cNvPr>
          <p:cNvSpPr>
            <a:spLocks noGrp="1"/>
          </p:cNvSpPr>
          <p:nvPr>
            <p:ph idx="1"/>
          </p:nvPr>
        </p:nvSpPr>
        <p:spPr>
          <a:xfrm>
            <a:off x="800099" y="2551176"/>
            <a:ext cx="5094673" cy="3518320"/>
          </a:xfrm>
          <a:solidFill>
            <a:schemeClr val="tx1"/>
          </a:solidFill>
        </p:spPr>
        <p:txBody>
          <a:bodyPr>
            <a:normAutofit fontScale="85000" lnSpcReduction="20000"/>
          </a:bodyPr>
          <a:lstStyle/>
          <a:p>
            <a:pPr marL="0" indent="0">
              <a:buNone/>
            </a:pPr>
            <a:r>
              <a:rPr lang="en-US" dirty="0">
                <a:solidFill>
                  <a:srgbClr val="9EDEFF"/>
                </a:solidFill>
                <a:effectLst/>
                <a:latin typeface="Helvetica" pitchFamily="2" charset="0"/>
              </a:rPr>
              <a:t>&lt;</a:t>
            </a:r>
            <a:r>
              <a:rPr lang="en-US" dirty="0" err="1">
                <a:solidFill>
                  <a:srgbClr val="9EDEFF"/>
                </a:solidFill>
                <a:effectLst/>
                <a:latin typeface="Helvetica" pitchFamily="2" charset="0"/>
              </a:rPr>
              <a:t>xsl:template</a:t>
            </a:r>
            <a:r>
              <a:rPr lang="en-US" dirty="0">
                <a:solidFill>
                  <a:srgbClr val="FF8D54"/>
                </a:solidFill>
                <a:effectLst/>
                <a:latin typeface="Helvetica" pitchFamily="2" charset="0"/>
              </a:rPr>
              <a:t> match</a:t>
            </a:r>
            <a:r>
              <a:rPr lang="en-US" dirty="0">
                <a:solidFill>
                  <a:srgbClr val="FF8040"/>
                </a:solidFill>
                <a:effectLst/>
                <a:latin typeface="Helvetica" pitchFamily="2" charset="0"/>
              </a:rPr>
              <a:t>=</a:t>
            </a:r>
            <a:r>
              <a:rPr lang="en-US" dirty="0">
                <a:solidFill>
                  <a:srgbClr val="E06A53"/>
                </a:solidFill>
                <a:effectLst/>
                <a:latin typeface="Helvetica" pitchFamily="2" charset="0"/>
              </a:rPr>
              <a:t>"</a:t>
            </a:r>
            <a:r>
              <a:rPr lang="en-US" dirty="0">
                <a:solidFill>
                  <a:srgbClr val="FFFFFF"/>
                </a:solidFill>
                <a:effectLst/>
                <a:latin typeface="Helvetica" pitchFamily="2" charset="0"/>
              </a:rPr>
              <a:t>/</a:t>
            </a:r>
            <a:r>
              <a:rPr lang="en-US" dirty="0">
                <a:solidFill>
                  <a:srgbClr val="E06A53"/>
                </a:solidFill>
                <a:effectLst/>
                <a:latin typeface="Helvetica" pitchFamily="2" charset="0"/>
              </a:rPr>
              <a:t>"</a:t>
            </a:r>
            <a:r>
              <a:rPr lang="en-US" dirty="0">
                <a:solidFill>
                  <a:srgbClr val="5FC8FD"/>
                </a:solidFill>
                <a:effectLst/>
                <a:latin typeface="Helvetica" pitchFamily="2" charset="0"/>
              </a:rPr>
              <a:t>&gt;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5FC8FD"/>
                </a:solidFill>
                <a:effectLst/>
                <a:latin typeface="Helvetica" pitchFamily="2" charset="0"/>
              </a:rPr>
              <a:t>&lt;html&gt;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5FC8FD"/>
                </a:solidFill>
                <a:effectLst/>
                <a:latin typeface="Helvetica" pitchFamily="2" charset="0"/>
              </a:rPr>
              <a:t>&lt;head&gt;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5FC8FD"/>
                </a:solidFill>
                <a:effectLst/>
                <a:latin typeface="Helvetica" pitchFamily="2" charset="0"/>
              </a:rPr>
              <a:t>&lt;title&gt;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xsl:text</a:t>
            </a:r>
            <a:r>
              <a:rPr lang="en-US" dirty="0">
                <a:solidFill>
                  <a:srgbClr val="9EDEFF"/>
                </a:solidFill>
                <a:effectLst/>
                <a:latin typeface="Helvetica" pitchFamily="2" charset="0"/>
              </a:rPr>
              <a:t>&gt;</a:t>
            </a:r>
            <a:r>
              <a:rPr lang="en-US" dirty="0">
                <a:solidFill>
                  <a:srgbClr val="E5E5E5"/>
                </a:solidFill>
                <a:effectLst/>
                <a:latin typeface="Helvetica" pitchFamily="2" charset="0"/>
              </a:rPr>
              <a:t>Weird Fiction Archive: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xsl:text</a:t>
            </a:r>
            <a:r>
              <a:rPr lang="en-US" dirty="0">
                <a:solidFill>
                  <a:srgbClr val="9EDEFF"/>
                </a:solidFill>
                <a:effectLst/>
                <a:latin typeface="Helvetica" pitchFamily="2" charset="0"/>
              </a:rPr>
              <a:t>&gt;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xsl:apply-templates</a:t>
            </a:r>
            <a:r>
              <a:rPr lang="en-US" dirty="0">
                <a:solidFill>
                  <a:srgbClr val="FF8D54"/>
                </a:solidFill>
                <a:effectLst/>
                <a:latin typeface="Helvetica" pitchFamily="2" charset="0"/>
              </a:rPr>
              <a:t> select</a:t>
            </a:r>
            <a:r>
              <a:rPr lang="en-US" dirty="0">
                <a:solidFill>
                  <a:srgbClr val="FF8040"/>
                </a:solidFill>
                <a:effectLst/>
                <a:latin typeface="Helvetica" pitchFamily="2" charset="0"/>
              </a:rPr>
              <a:t>=</a:t>
            </a:r>
            <a:r>
              <a:rPr lang="en-US" dirty="0">
                <a:solidFill>
                  <a:srgbClr val="E06A53"/>
                </a:solidFill>
                <a:effectLst/>
                <a:latin typeface="Helvetica" pitchFamily="2" charset="0"/>
              </a:rPr>
              <a:t>"</a:t>
            </a:r>
            <a:r>
              <a:rPr lang="en-US" dirty="0">
                <a:solidFill>
                  <a:srgbClr val="FFFFFF"/>
                </a:solidFill>
                <a:effectLst/>
                <a:latin typeface="Helvetica" pitchFamily="2" charset="0"/>
              </a:rPr>
              <a:t>//</a:t>
            </a:r>
            <a:r>
              <a:rPr lang="en-US" b="1" dirty="0" err="1">
                <a:solidFill>
                  <a:srgbClr val="59C7FF"/>
                </a:solidFill>
                <a:effectLst/>
                <a:latin typeface="Helvetica" pitchFamily="2" charset="0"/>
              </a:rPr>
              <a:t>teiHeader</a:t>
            </a:r>
            <a:r>
              <a:rPr lang="en-US" dirty="0">
                <a:solidFill>
                  <a:srgbClr val="FFFFFF"/>
                </a:solidFill>
                <a:effectLst/>
                <a:latin typeface="Helvetica" pitchFamily="2" charset="0"/>
              </a:rPr>
              <a:t>//</a:t>
            </a:r>
            <a:r>
              <a:rPr lang="en-US" b="1" dirty="0">
                <a:solidFill>
                  <a:srgbClr val="59C7FF"/>
                </a:solidFill>
                <a:effectLst/>
                <a:latin typeface="Helvetica" pitchFamily="2" charset="0"/>
              </a:rPr>
              <a:t>title</a:t>
            </a:r>
            <a:r>
              <a:rPr lang="en-US" dirty="0">
                <a:solidFill>
                  <a:srgbClr val="E06A53"/>
                </a:solidFill>
                <a:effectLst/>
                <a:latin typeface="Helvetica" pitchFamily="2" charset="0"/>
              </a:rPr>
              <a:t>"</a:t>
            </a:r>
            <a:r>
              <a:rPr lang="en-US" dirty="0">
                <a:solidFill>
                  <a:srgbClr val="5FC8FD"/>
                </a:solidFill>
                <a:effectLst/>
                <a:latin typeface="Helvetica" pitchFamily="2" charset="0"/>
              </a:rPr>
              <a:t>/&gt;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5FC8FD"/>
                </a:solidFill>
                <a:effectLst/>
                <a:latin typeface="Helvetica" pitchFamily="2" charset="0"/>
              </a:rPr>
              <a:t>&lt;/title&gt;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5FC8FD"/>
                </a:solidFill>
                <a:effectLst/>
                <a:latin typeface="Helvetica" pitchFamily="2" charset="0"/>
              </a:rPr>
              <a:t>&lt;link</a:t>
            </a:r>
            <a:r>
              <a:rPr lang="en-US" dirty="0">
                <a:solidFill>
                  <a:srgbClr val="FF8D54"/>
                </a:solidFill>
                <a:effectLst/>
                <a:latin typeface="Helvetica" pitchFamily="2" charset="0"/>
              </a:rPr>
              <a:t> </a:t>
            </a:r>
            <a:r>
              <a:rPr lang="en-US" dirty="0" err="1">
                <a:solidFill>
                  <a:srgbClr val="FF8D54"/>
                </a:solidFill>
                <a:effectLst/>
                <a:latin typeface="Helvetica" pitchFamily="2" charset="0"/>
              </a:rPr>
              <a:t>rel</a:t>
            </a:r>
            <a:r>
              <a:rPr lang="en-US" dirty="0">
                <a:solidFill>
                  <a:srgbClr val="FF8040"/>
                </a:solidFill>
                <a:effectLst/>
                <a:latin typeface="Helvetica" pitchFamily="2" charset="0"/>
              </a:rPr>
              <a:t>=</a:t>
            </a:r>
            <a:r>
              <a:rPr lang="en-US" dirty="0">
                <a:solidFill>
                  <a:srgbClr val="E06A53"/>
                </a:solidFill>
                <a:effectLst/>
                <a:latin typeface="Helvetica" pitchFamily="2" charset="0"/>
              </a:rPr>
              <a:t>"stylesheet"</a:t>
            </a:r>
            <a:r>
              <a:rPr lang="en-US" dirty="0">
                <a:solidFill>
                  <a:srgbClr val="FF8D54"/>
                </a:solidFill>
                <a:effectLst/>
                <a:latin typeface="Helvetica" pitchFamily="2" charset="0"/>
              </a:rPr>
              <a:t> </a:t>
            </a:r>
            <a:r>
              <a:rPr lang="en-US" dirty="0" err="1">
                <a:solidFill>
                  <a:srgbClr val="FF8D54"/>
                </a:solidFill>
                <a:effectLst/>
                <a:latin typeface="Helvetica" pitchFamily="2" charset="0"/>
              </a:rPr>
              <a:t>href</a:t>
            </a:r>
            <a:r>
              <a:rPr lang="en-US" dirty="0">
                <a:solidFill>
                  <a:srgbClr val="FF8040"/>
                </a:solidFill>
                <a:effectLst/>
                <a:latin typeface="Helvetica" pitchFamily="2" charset="0"/>
              </a:rPr>
              <a:t>=</a:t>
            </a:r>
            <a:r>
              <a:rPr lang="en-US" dirty="0">
                <a:solidFill>
                  <a:srgbClr val="E06A53"/>
                </a:solidFill>
                <a:effectLst/>
                <a:latin typeface="Helvetica" pitchFamily="2" charset="0"/>
              </a:rPr>
              <a:t>"../CSS/</a:t>
            </a:r>
            <a:r>
              <a:rPr lang="en-US" dirty="0" err="1">
                <a:solidFill>
                  <a:srgbClr val="E06A53"/>
                </a:solidFill>
                <a:effectLst/>
                <a:latin typeface="Helvetica" pitchFamily="2" charset="0"/>
              </a:rPr>
              <a:t>weird.css</a:t>
            </a:r>
            <a:r>
              <a:rPr lang="en-US" dirty="0">
                <a:solidFill>
                  <a:srgbClr val="E06A53"/>
                </a:solidFill>
                <a:effectLst/>
                <a:latin typeface="Helvetica" pitchFamily="2" charset="0"/>
              </a:rPr>
              <a:t>"</a:t>
            </a:r>
            <a:r>
              <a:rPr lang="en-US" dirty="0">
                <a:solidFill>
                  <a:srgbClr val="5FC8FD"/>
                </a:solidFill>
                <a:effectLst/>
                <a:latin typeface="Helvetica" pitchFamily="2" charset="0"/>
              </a:rPr>
              <a:t>/&gt;</a:t>
            </a:r>
            <a:r>
              <a:rPr lang="en-US" dirty="0">
                <a:solidFill>
                  <a:srgbClr val="E5E5E5"/>
                </a:solidFill>
                <a:effectLst/>
                <a:latin typeface="Helvetica" pitchFamily="2" charset="0"/>
              </a:rPr>
              <a:t> </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5FC8FD"/>
                </a:solidFill>
                <a:effectLst/>
                <a:latin typeface="Helvetica" pitchFamily="2" charset="0"/>
              </a:rPr>
              <a:t>&lt;meta</a:t>
            </a:r>
            <a:r>
              <a:rPr lang="en-US" dirty="0">
                <a:solidFill>
                  <a:srgbClr val="FF8D54"/>
                </a:solidFill>
                <a:effectLst/>
                <a:latin typeface="Helvetica" pitchFamily="2" charset="0"/>
              </a:rPr>
              <a:t> charset</a:t>
            </a:r>
            <a:r>
              <a:rPr lang="en-US" dirty="0">
                <a:solidFill>
                  <a:srgbClr val="FF8040"/>
                </a:solidFill>
                <a:effectLst/>
                <a:latin typeface="Helvetica" pitchFamily="2" charset="0"/>
              </a:rPr>
              <a:t>=</a:t>
            </a:r>
            <a:r>
              <a:rPr lang="en-US" dirty="0">
                <a:solidFill>
                  <a:srgbClr val="E06A53"/>
                </a:solidFill>
                <a:effectLst/>
                <a:latin typeface="Helvetica" pitchFamily="2" charset="0"/>
              </a:rPr>
              <a:t>"UTF-8"</a:t>
            </a:r>
            <a:r>
              <a:rPr lang="en-US" dirty="0">
                <a:solidFill>
                  <a:srgbClr val="5FC8FD"/>
                </a:solidFill>
                <a:effectLst/>
                <a:latin typeface="Helvetica" pitchFamily="2" charset="0"/>
              </a:rPr>
              <a:t>/&gt;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5FC8FD"/>
                </a:solidFill>
                <a:effectLst/>
                <a:latin typeface="Helvetica" pitchFamily="2" charset="0"/>
              </a:rPr>
              <a:t>&lt;meta</a:t>
            </a:r>
            <a:r>
              <a:rPr lang="en-US" dirty="0">
                <a:solidFill>
                  <a:srgbClr val="FF8D54"/>
                </a:solidFill>
                <a:effectLst/>
                <a:latin typeface="Helvetica" pitchFamily="2" charset="0"/>
              </a:rPr>
              <a:t> name</a:t>
            </a:r>
            <a:r>
              <a:rPr lang="en-US" dirty="0">
                <a:solidFill>
                  <a:srgbClr val="FF8040"/>
                </a:solidFill>
                <a:effectLst/>
                <a:latin typeface="Helvetica" pitchFamily="2" charset="0"/>
              </a:rPr>
              <a:t>=</a:t>
            </a:r>
            <a:r>
              <a:rPr lang="en-US" dirty="0">
                <a:solidFill>
                  <a:srgbClr val="E06A53"/>
                </a:solidFill>
                <a:effectLst/>
                <a:latin typeface="Helvetica" pitchFamily="2" charset="0"/>
              </a:rPr>
              <a:t>"viewport"</a:t>
            </a:r>
            <a:r>
              <a:rPr lang="en-US" dirty="0">
                <a:solidFill>
                  <a:srgbClr val="FF8D54"/>
                </a:solidFill>
                <a:effectLst/>
                <a:latin typeface="Helvetica" pitchFamily="2" charset="0"/>
              </a:rPr>
              <a:t> content</a:t>
            </a:r>
            <a:r>
              <a:rPr lang="en-US" dirty="0">
                <a:solidFill>
                  <a:srgbClr val="FF8040"/>
                </a:solidFill>
                <a:effectLst/>
                <a:latin typeface="Helvetica" pitchFamily="2" charset="0"/>
              </a:rPr>
              <a:t>=</a:t>
            </a:r>
            <a:r>
              <a:rPr lang="en-US" dirty="0">
                <a:solidFill>
                  <a:srgbClr val="E06A53"/>
                </a:solidFill>
                <a:effectLst/>
                <a:latin typeface="Helvetica" pitchFamily="2" charset="0"/>
              </a:rPr>
              <a:t>"width=device-width"</a:t>
            </a:r>
            <a:r>
              <a:rPr lang="en-US" dirty="0">
                <a:solidFill>
                  <a:srgbClr val="FF8D54"/>
                </a:solidFill>
                <a:effectLst/>
                <a:latin typeface="Helvetica" pitchFamily="2" charset="0"/>
              </a:rPr>
              <a:t> initial-scale</a:t>
            </a:r>
            <a:r>
              <a:rPr lang="en-US" dirty="0">
                <a:solidFill>
                  <a:srgbClr val="FF8040"/>
                </a:solidFill>
                <a:effectLst/>
                <a:latin typeface="Helvetica" pitchFamily="2" charset="0"/>
              </a:rPr>
              <a:t>=</a:t>
            </a:r>
            <a:r>
              <a:rPr lang="en-US" dirty="0">
                <a:solidFill>
                  <a:srgbClr val="E06A53"/>
                </a:solidFill>
                <a:effectLst/>
                <a:latin typeface="Helvetica" pitchFamily="2" charset="0"/>
              </a:rPr>
              <a:t>"1.0"</a:t>
            </a:r>
            <a:r>
              <a:rPr lang="en-US" dirty="0">
                <a:solidFill>
                  <a:srgbClr val="5FC8FD"/>
                </a:solidFill>
                <a:effectLst/>
                <a:latin typeface="Helvetica" pitchFamily="2" charset="0"/>
              </a:rPr>
              <a:t>/&gt;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5FC8FD"/>
                </a:solidFill>
                <a:effectLst/>
                <a:latin typeface="Helvetica" pitchFamily="2" charset="0"/>
              </a:rPr>
              <a:t>&lt;/head&gt;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5FC8FD"/>
                </a:solidFill>
                <a:effectLst/>
                <a:latin typeface="Helvetica" pitchFamily="2" charset="0"/>
              </a:rPr>
              <a:t>&lt;body&gt;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xsl:apply-templates</a:t>
            </a:r>
            <a:r>
              <a:rPr lang="en-US" dirty="0">
                <a:solidFill>
                  <a:srgbClr val="FF8D54"/>
                </a:solidFill>
                <a:effectLst/>
                <a:latin typeface="Helvetica" pitchFamily="2" charset="0"/>
              </a:rPr>
              <a:t> select</a:t>
            </a:r>
            <a:r>
              <a:rPr lang="en-US" dirty="0">
                <a:solidFill>
                  <a:srgbClr val="FF8040"/>
                </a:solidFill>
                <a:effectLst/>
                <a:latin typeface="Helvetica" pitchFamily="2" charset="0"/>
              </a:rPr>
              <a:t>=</a:t>
            </a:r>
            <a:r>
              <a:rPr lang="en-US" dirty="0">
                <a:solidFill>
                  <a:srgbClr val="E06A53"/>
                </a:solidFill>
                <a:effectLst/>
                <a:latin typeface="Helvetica" pitchFamily="2" charset="0"/>
              </a:rPr>
              <a:t>"</a:t>
            </a:r>
            <a:r>
              <a:rPr lang="en-US" dirty="0">
                <a:solidFill>
                  <a:srgbClr val="FFFFFF"/>
                </a:solidFill>
                <a:effectLst/>
                <a:latin typeface="Helvetica" pitchFamily="2" charset="0"/>
              </a:rPr>
              <a:t>//</a:t>
            </a:r>
            <a:r>
              <a:rPr lang="en-US" b="1" dirty="0">
                <a:solidFill>
                  <a:srgbClr val="59C7FF"/>
                </a:solidFill>
                <a:effectLst/>
                <a:latin typeface="Helvetica" pitchFamily="2" charset="0"/>
              </a:rPr>
              <a:t>text</a:t>
            </a:r>
            <a:r>
              <a:rPr lang="en-US" dirty="0">
                <a:solidFill>
                  <a:srgbClr val="E06A53"/>
                </a:solidFill>
                <a:effectLst/>
                <a:latin typeface="Helvetica" pitchFamily="2" charset="0"/>
              </a:rPr>
              <a:t>"</a:t>
            </a:r>
            <a:r>
              <a:rPr lang="en-US" dirty="0">
                <a:solidFill>
                  <a:srgbClr val="5FC8FD"/>
                </a:solidFill>
                <a:effectLst/>
                <a:latin typeface="Helvetica" pitchFamily="2" charset="0"/>
              </a:rPr>
              <a:t>/&gt;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5FC8FD"/>
                </a:solidFill>
                <a:effectLst/>
                <a:latin typeface="Helvetica" pitchFamily="2" charset="0"/>
              </a:rPr>
              <a:t>&lt;/body&gt;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5FC8FD"/>
                </a:solidFill>
                <a:effectLst/>
                <a:latin typeface="Helvetica" pitchFamily="2" charset="0"/>
              </a:rPr>
              <a:t>&lt;/html&gt;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xsl:template</a:t>
            </a:r>
            <a:r>
              <a:rPr lang="en-US" dirty="0">
                <a:solidFill>
                  <a:srgbClr val="9EDEFF"/>
                </a:solidFill>
                <a:effectLst/>
                <a:latin typeface="Helvetica" pitchFamily="2" charset="0"/>
              </a:rPr>
              <a:t>&gt;</a:t>
            </a:r>
            <a:endParaRPr lang="en-US" dirty="0">
              <a:solidFill>
                <a:srgbClr val="E5E5E5"/>
              </a:solidFill>
              <a:effectLst/>
              <a:latin typeface="Helvetica" pitchFamily="2" charset="0"/>
            </a:endParaRPr>
          </a:p>
        </p:txBody>
      </p:sp>
      <p:sp>
        <p:nvSpPr>
          <p:cNvPr id="5" name="Text Placeholder 4">
            <a:extLst>
              <a:ext uri="{FF2B5EF4-FFF2-40B4-BE49-F238E27FC236}">
                <a16:creationId xmlns:a16="http://schemas.microsoft.com/office/drawing/2014/main" id="{E4897A36-E817-7F57-588E-02792D1ACC63}"/>
              </a:ext>
            </a:extLst>
          </p:cNvPr>
          <p:cNvSpPr>
            <a:spLocks noGrp="1"/>
          </p:cNvSpPr>
          <p:nvPr>
            <p:ph type="body" sz="quarter" idx="16"/>
          </p:nvPr>
        </p:nvSpPr>
        <p:spPr/>
        <p:txBody>
          <a:bodyPr/>
          <a:lstStyle/>
          <a:p>
            <a:r>
              <a:rPr lang="en-US" dirty="0"/>
              <a:t>Fall2022.xsl</a:t>
            </a:r>
          </a:p>
        </p:txBody>
      </p:sp>
      <p:sp>
        <p:nvSpPr>
          <p:cNvPr id="6" name="Content Placeholder 5">
            <a:extLst>
              <a:ext uri="{FF2B5EF4-FFF2-40B4-BE49-F238E27FC236}">
                <a16:creationId xmlns:a16="http://schemas.microsoft.com/office/drawing/2014/main" id="{D1E73BD3-7E3B-89E2-6924-B207EA9FCBD3}"/>
              </a:ext>
            </a:extLst>
          </p:cNvPr>
          <p:cNvSpPr>
            <a:spLocks noGrp="1"/>
          </p:cNvSpPr>
          <p:nvPr>
            <p:ph idx="13"/>
          </p:nvPr>
        </p:nvSpPr>
        <p:spPr>
          <a:solidFill>
            <a:schemeClr val="tx1"/>
          </a:solidFill>
        </p:spPr>
        <p:txBody>
          <a:bodyPr/>
          <a:lstStyle/>
          <a:p>
            <a:pPr marL="0" indent="0">
              <a:buNone/>
            </a:pPr>
            <a:r>
              <a:rPr lang="en-US" dirty="0">
                <a:solidFill>
                  <a:srgbClr val="9EDEFF"/>
                </a:solidFill>
                <a:effectLst/>
                <a:latin typeface="Helvetica" pitchFamily="2" charset="0"/>
              </a:rPr>
              <a:t>&lt;</a:t>
            </a:r>
            <a:r>
              <a:rPr lang="en-US" dirty="0" err="1">
                <a:solidFill>
                  <a:srgbClr val="9EDEFF"/>
                </a:solidFill>
                <a:effectLst/>
                <a:latin typeface="Helvetica" pitchFamily="2" charset="0"/>
              </a:rPr>
              <a:t>xsl:template</a:t>
            </a:r>
            <a:r>
              <a:rPr lang="en-US" dirty="0">
                <a:solidFill>
                  <a:srgbClr val="FF8D54"/>
                </a:solidFill>
                <a:effectLst/>
                <a:latin typeface="Helvetica" pitchFamily="2" charset="0"/>
              </a:rPr>
              <a:t> match</a:t>
            </a:r>
            <a:r>
              <a:rPr lang="en-US" dirty="0">
                <a:solidFill>
                  <a:srgbClr val="FF8040"/>
                </a:solidFill>
                <a:effectLst/>
                <a:latin typeface="Helvetica" pitchFamily="2" charset="0"/>
              </a:rPr>
              <a:t>=</a:t>
            </a:r>
            <a:r>
              <a:rPr lang="en-US" dirty="0">
                <a:solidFill>
                  <a:srgbClr val="E06A53"/>
                </a:solidFill>
                <a:effectLst/>
                <a:latin typeface="Helvetica" pitchFamily="2" charset="0"/>
              </a:rPr>
              <a:t>"</a:t>
            </a:r>
            <a:r>
              <a:rPr lang="en-US" b="1" dirty="0" err="1">
                <a:solidFill>
                  <a:srgbClr val="59C7FF"/>
                </a:solidFill>
                <a:effectLst/>
                <a:latin typeface="Helvetica" pitchFamily="2" charset="0"/>
              </a:rPr>
              <a:t>tei:teiHeader</a:t>
            </a:r>
            <a:r>
              <a:rPr lang="en-US" dirty="0">
                <a:solidFill>
                  <a:srgbClr val="E06A53"/>
                </a:solidFill>
                <a:effectLst/>
                <a:latin typeface="Helvetica" pitchFamily="2" charset="0"/>
              </a:rPr>
              <a:t>"</a:t>
            </a:r>
            <a:r>
              <a:rPr lang="en-US" dirty="0">
                <a:solidFill>
                  <a:srgbClr val="5FC8FD"/>
                </a:solidFill>
                <a:effectLst/>
                <a:latin typeface="Helvetica" pitchFamily="2" charset="0"/>
              </a:rPr>
              <a:t>&gt;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5FC8FD"/>
                </a:solidFill>
                <a:effectLst/>
                <a:latin typeface="Helvetica" pitchFamily="2" charset="0"/>
              </a:rPr>
              <a:t>&lt;head&gt;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5FC8FD"/>
                </a:solidFill>
                <a:effectLst/>
                <a:latin typeface="Helvetica" pitchFamily="2" charset="0"/>
              </a:rPr>
              <a:t>&lt;title&gt;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xsl:value-of</a:t>
            </a:r>
            <a:r>
              <a:rPr lang="en-US" dirty="0">
                <a:solidFill>
                  <a:srgbClr val="FF8D54"/>
                </a:solidFill>
                <a:effectLst/>
                <a:latin typeface="Helvetica" pitchFamily="2" charset="0"/>
              </a:rPr>
              <a:t> select</a:t>
            </a:r>
            <a:r>
              <a:rPr lang="en-US" dirty="0">
                <a:solidFill>
                  <a:srgbClr val="FF8040"/>
                </a:solidFill>
                <a:effectLst/>
                <a:latin typeface="Helvetica" pitchFamily="2" charset="0"/>
              </a:rPr>
              <a:t>=</a:t>
            </a:r>
            <a:r>
              <a:rPr lang="en-US" dirty="0">
                <a:solidFill>
                  <a:srgbClr val="E06A53"/>
                </a:solidFill>
                <a:effectLst/>
                <a:latin typeface="Helvetica" pitchFamily="2" charset="0"/>
              </a:rPr>
              <a:t>"</a:t>
            </a:r>
            <a:r>
              <a:rPr lang="en-US" b="1" dirty="0" err="1">
                <a:solidFill>
                  <a:srgbClr val="59C7FF"/>
                </a:solidFill>
                <a:effectLst/>
                <a:latin typeface="Helvetica" pitchFamily="2" charset="0"/>
              </a:rPr>
              <a:t>tei:fileDesc</a:t>
            </a:r>
            <a:r>
              <a:rPr lang="en-US" dirty="0">
                <a:solidFill>
                  <a:srgbClr val="FFFFFF"/>
                </a:solidFill>
                <a:effectLst/>
                <a:latin typeface="Helvetica" pitchFamily="2" charset="0"/>
              </a:rPr>
              <a:t>/</a:t>
            </a:r>
            <a:r>
              <a:rPr lang="en-US" b="1" dirty="0" err="1">
                <a:solidFill>
                  <a:srgbClr val="59C7FF"/>
                </a:solidFill>
                <a:effectLst/>
                <a:latin typeface="Helvetica" pitchFamily="2" charset="0"/>
              </a:rPr>
              <a:t>tei:titleStmt</a:t>
            </a:r>
            <a:r>
              <a:rPr lang="en-US" dirty="0">
                <a:solidFill>
                  <a:srgbClr val="FFFFFF"/>
                </a:solidFill>
                <a:effectLst/>
                <a:latin typeface="Helvetica" pitchFamily="2" charset="0"/>
              </a:rPr>
              <a:t>/</a:t>
            </a:r>
            <a:r>
              <a:rPr lang="en-US" b="1" dirty="0" err="1">
                <a:solidFill>
                  <a:srgbClr val="59C7FF"/>
                </a:solidFill>
                <a:effectLst/>
                <a:latin typeface="Helvetica" pitchFamily="2" charset="0"/>
              </a:rPr>
              <a:t>tei:title</a:t>
            </a:r>
            <a:r>
              <a:rPr lang="en-US" dirty="0">
                <a:solidFill>
                  <a:srgbClr val="FFFFFF"/>
                </a:solidFill>
                <a:effectLst/>
                <a:latin typeface="Helvetica" pitchFamily="2" charset="0"/>
              </a:rPr>
              <a:t>[</a:t>
            </a:r>
            <a:r>
              <a:rPr lang="en-US" dirty="0">
                <a:solidFill>
                  <a:srgbClr val="CDCDCD"/>
                </a:solidFill>
                <a:effectLst/>
                <a:latin typeface="Helvetica" pitchFamily="2" charset="0"/>
              </a:rPr>
              <a:t>1</a:t>
            </a:r>
            <a:r>
              <a:rPr lang="en-US" dirty="0">
                <a:solidFill>
                  <a:srgbClr val="FFFFFF"/>
                </a:solidFill>
                <a:effectLst/>
                <a:latin typeface="Helvetica" pitchFamily="2" charset="0"/>
              </a:rPr>
              <a:t>]</a:t>
            </a:r>
            <a:r>
              <a:rPr lang="en-US" dirty="0">
                <a:solidFill>
                  <a:srgbClr val="E06A53"/>
                </a:solidFill>
                <a:effectLst/>
                <a:latin typeface="Helvetica" pitchFamily="2" charset="0"/>
              </a:rPr>
              <a:t>"</a:t>
            </a:r>
            <a:r>
              <a:rPr lang="en-US" dirty="0">
                <a:solidFill>
                  <a:srgbClr val="5FC8FD"/>
                </a:solidFill>
                <a:effectLst/>
                <a:latin typeface="Helvetica" pitchFamily="2" charset="0"/>
              </a:rPr>
              <a:t>/&gt;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5FC8FD"/>
                </a:solidFill>
                <a:effectLst/>
                <a:latin typeface="Helvetica" pitchFamily="2" charset="0"/>
              </a:rPr>
              <a:t>&lt;/title&gt;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5FC8FD"/>
                </a:solidFill>
                <a:effectLst/>
                <a:latin typeface="Helvetica" pitchFamily="2" charset="0"/>
              </a:rPr>
              <a:t>&lt;link</a:t>
            </a:r>
            <a:r>
              <a:rPr lang="en-US" dirty="0">
                <a:solidFill>
                  <a:srgbClr val="FF8D54"/>
                </a:solidFill>
                <a:effectLst/>
                <a:latin typeface="Helvetica" pitchFamily="2" charset="0"/>
              </a:rPr>
              <a:t> </a:t>
            </a:r>
            <a:r>
              <a:rPr lang="en-US" dirty="0" err="1">
                <a:solidFill>
                  <a:srgbClr val="FF8D54"/>
                </a:solidFill>
                <a:effectLst/>
                <a:latin typeface="Helvetica" pitchFamily="2" charset="0"/>
              </a:rPr>
              <a:t>rel</a:t>
            </a:r>
            <a:r>
              <a:rPr lang="en-US" dirty="0">
                <a:solidFill>
                  <a:srgbClr val="FF8040"/>
                </a:solidFill>
                <a:effectLst/>
                <a:latin typeface="Helvetica" pitchFamily="2" charset="0"/>
              </a:rPr>
              <a:t>=</a:t>
            </a:r>
            <a:r>
              <a:rPr lang="en-US" dirty="0">
                <a:solidFill>
                  <a:srgbClr val="E06A53"/>
                </a:solidFill>
                <a:effectLst/>
                <a:latin typeface="Helvetica" pitchFamily="2" charset="0"/>
              </a:rPr>
              <a:t>"stylesheet"</a:t>
            </a:r>
            <a:r>
              <a:rPr lang="en-US" dirty="0">
                <a:solidFill>
                  <a:srgbClr val="FF8D54"/>
                </a:solidFill>
                <a:effectLst/>
                <a:latin typeface="Helvetica" pitchFamily="2" charset="0"/>
              </a:rPr>
              <a:t> type</a:t>
            </a:r>
            <a:r>
              <a:rPr lang="en-US" dirty="0">
                <a:solidFill>
                  <a:srgbClr val="FF8040"/>
                </a:solidFill>
                <a:effectLst/>
                <a:latin typeface="Helvetica" pitchFamily="2" charset="0"/>
              </a:rPr>
              <a:t>=</a:t>
            </a:r>
            <a:r>
              <a:rPr lang="en-US" dirty="0">
                <a:solidFill>
                  <a:srgbClr val="E06A53"/>
                </a:solidFill>
                <a:effectLst/>
                <a:latin typeface="Helvetica" pitchFamily="2" charset="0"/>
              </a:rPr>
              <a:t>"text/</a:t>
            </a:r>
            <a:r>
              <a:rPr lang="en-US" dirty="0" err="1">
                <a:solidFill>
                  <a:srgbClr val="E06A53"/>
                </a:solidFill>
                <a:effectLst/>
                <a:latin typeface="Helvetica" pitchFamily="2" charset="0"/>
              </a:rPr>
              <a:t>css</a:t>
            </a:r>
            <a:r>
              <a:rPr lang="en-US" dirty="0">
                <a:solidFill>
                  <a:srgbClr val="E06A53"/>
                </a:solidFill>
                <a:effectLst/>
                <a:latin typeface="Helvetica" pitchFamily="2" charset="0"/>
              </a:rPr>
              <a:t>"</a:t>
            </a:r>
            <a:r>
              <a:rPr lang="en-US" dirty="0">
                <a:solidFill>
                  <a:srgbClr val="FF8D54"/>
                </a:solidFill>
                <a:effectLst/>
                <a:latin typeface="Helvetica" pitchFamily="2" charset="0"/>
              </a:rPr>
              <a:t> </a:t>
            </a:r>
            <a:r>
              <a:rPr lang="en-US" dirty="0" err="1">
                <a:solidFill>
                  <a:srgbClr val="FF8D54"/>
                </a:solidFill>
                <a:effectLst/>
                <a:latin typeface="Helvetica" pitchFamily="2" charset="0"/>
              </a:rPr>
              <a:t>href</a:t>
            </a:r>
            <a:r>
              <a:rPr lang="en-US" dirty="0">
                <a:solidFill>
                  <a:srgbClr val="FF8040"/>
                </a:solidFill>
                <a:effectLst/>
                <a:latin typeface="Helvetica" pitchFamily="2" charset="0"/>
              </a:rPr>
              <a:t>=</a:t>
            </a:r>
            <a:r>
              <a:rPr lang="en-US" dirty="0">
                <a:solidFill>
                  <a:srgbClr val="E06A53"/>
                </a:solidFill>
                <a:effectLst/>
                <a:latin typeface="Helvetica" pitchFamily="2" charset="0"/>
              </a:rPr>
              <a:t>"../</a:t>
            </a:r>
            <a:r>
              <a:rPr lang="en-US" dirty="0" err="1">
                <a:solidFill>
                  <a:srgbClr val="E06A53"/>
                </a:solidFill>
                <a:effectLst/>
                <a:latin typeface="Helvetica" pitchFamily="2" charset="0"/>
              </a:rPr>
              <a:t>css</a:t>
            </a:r>
            <a:r>
              <a:rPr lang="en-US" dirty="0">
                <a:solidFill>
                  <a:srgbClr val="E06A53"/>
                </a:solidFill>
                <a:effectLst/>
                <a:latin typeface="Helvetica" pitchFamily="2" charset="0"/>
              </a:rPr>
              <a:t>/</a:t>
            </a:r>
            <a:r>
              <a:rPr lang="en-US" dirty="0" err="1">
                <a:solidFill>
                  <a:srgbClr val="E06A53"/>
                </a:solidFill>
                <a:effectLst/>
                <a:latin typeface="Helvetica" pitchFamily="2" charset="0"/>
              </a:rPr>
              <a:t>forWeb.css</a:t>
            </a:r>
            <a:r>
              <a:rPr lang="en-US" dirty="0">
                <a:solidFill>
                  <a:srgbClr val="E06A53"/>
                </a:solidFill>
                <a:effectLst/>
                <a:latin typeface="Helvetica" pitchFamily="2" charset="0"/>
              </a:rPr>
              <a:t>"</a:t>
            </a:r>
            <a:r>
              <a:rPr lang="en-US" dirty="0">
                <a:solidFill>
                  <a:srgbClr val="5FC8FD"/>
                </a:solidFill>
                <a:effectLst/>
                <a:latin typeface="Helvetica" pitchFamily="2" charset="0"/>
              </a:rPr>
              <a:t>/&gt;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5FC8FD"/>
                </a:solidFill>
                <a:effectLst/>
                <a:latin typeface="Helvetica" pitchFamily="2" charset="0"/>
              </a:rPr>
              <a:t>&lt;/head&gt;</a:t>
            </a:r>
            <a:br>
              <a:rPr lang="en-US" dirty="0">
                <a:solidFill>
                  <a:srgbClr val="000000"/>
                </a:solidFill>
                <a:effectLst/>
                <a:latin typeface="Helvetica" pitchFamily="2" charset="0"/>
              </a:rPr>
            </a:br>
            <a:r>
              <a:rPr lang="en-US" dirty="0">
                <a:solidFill>
                  <a:srgbClr val="9EDEFF"/>
                </a:solidFill>
                <a:effectLst/>
                <a:latin typeface="Helvetica" pitchFamily="2" charset="0"/>
              </a:rPr>
              <a:t>&lt;/</a:t>
            </a:r>
            <a:r>
              <a:rPr lang="en-US" dirty="0" err="1">
                <a:solidFill>
                  <a:srgbClr val="9EDEFF"/>
                </a:solidFill>
                <a:effectLst/>
                <a:latin typeface="Helvetica" pitchFamily="2" charset="0"/>
              </a:rPr>
              <a:t>xsl:template</a:t>
            </a:r>
            <a:r>
              <a:rPr lang="en-US" dirty="0">
                <a:solidFill>
                  <a:srgbClr val="9EDEFF"/>
                </a:solidFill>
                <a:effectLst/>
                <a:latin typeface="Helvetica" pitchFamily="2" charset="0"/>
              </a:rPr>
              <a:t>&gt;</a:t>
            </a:r>
            <a:endParaRPr lang="en-US" dirty="0">
              <a:solidFill>
                <a:srgbClr val="59C7FF"/>
              </a:solidFill>
              <a:effectLst/>
              <a:latin typeface="Helvetica" pitchFamily="2" charset="0"/>
            </a:endParaRPr>
          </a:p>
          <a:p>
            <a:pPr marL="0" indent="0">
              <a:buNone/>
            </a:pPr>
            <a:endParaRPr lang="en-US" dirty="0"/>
          </a:p>
        </p:txBody>
      </p:sp>
      <p:sp>
        <p:nvSpPr>
          <p:cNvPr id="9" name="Slide Number Placeholder 8">
            <a:extLst>
              <a:ext uri="{FF2B5EF4-FFF2-40B4-BE49-F238E27FC236}">
                <a16:creationId xmlns:a16="http://schemas.microsoft.com/office/drawing/2014/main" id="{12D153C1-8960-C4A5-97FC-00D13BEF20A0}"/>
              </a:ext>
            </a:extLst>
          </p:cNvPr>
          <p:cNvSpPr>
            <a:spLocks noGrp="1"/>
          </p:cNvSpPr>
          <p:nvPr>
            <p:ph type="sldNum" sz="quarter" idx="12"/>
          </p:nvPr>
        </p:nvSpPr>
        <p:spPr/>
        <p:txBody>
          <a:bodyPr/>
          <a:lstStyle/>
          <a:p>
            <a:fld id="{E30AF5A0-43BB-4336-8627-9123B9144D80}" type="slidenum">
              <a:rPr lang="en-US" smtClean="0"/>
              <a:t>6</a:t>
            </a:fld>
            <a:endParaRPr lang="en-US"/>
          </a:p>
        </p:txBody>
      </p:sp>
    </p:spTree>
    <p:extLst>
      <p:ext uri="{BB962C8B-B14F-4D97-AF65-F5344CB8AC3E}">
        <p14:creationId xmlns:p14="http://schemas.microsoft.com/office/powerpoint/2010/main" val="33314016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039971-1921-C2D9-311D-42910CD1CE9D}"/>
              </a:ext>
            </a:extLst>
          </p:cNvPr>
          <p:cNvSpPr>
            <a:spLocks noGrp="1"/>
          </p:cNvSpPr>
          <p:nvPr>
            <p:ph type="title"/>
          </p:nvPr>
        </p:nvSpPr>
        <p:spPr/>
        <p:txBody>
          <a:bodyPr/>
          <a:lstStyle/>
          <a:p>
            <a:r>
              <a:rPr lang="en-US" sz="3600" dirty="0"/>
              <a:t>Document Structure---Building the Document</a:t>
            </a:r>
          </a:p>
        </p:txBody>
      </p:sp>
      <p:sp>
        <p:nvSpPr>
          <p:cNvPr id="3" name="Text Placeholder 2">
            <a:extLst>
              <a:ext uri="{FF2B5EF4-FFF2-40B4-BE49-F238E27FC236}">
                <a16:creationId xmlns:a16="http://schemas.microsoft.com/office/drawing/2014/main" id="{B62EA8E1-C28A-AE73-374B-87AD327413EF}"/>
              </a:ext>
            </a:extLst>
          </p:cNvPr>
          <p:cNvSpPr>
            <a:spLocks noGrp="1"/>
          </p:cNvSpPr>
          <p:nvPr>
            <p:ph type="body" sz="quarter" idx="15"/>
          </p:nvPr>
        </p:nvSpPr>
        <p:spPr/>
        <p:txBody>
          <a:bodyPr/>
          <a:lstStyle/>
          <a:p>
            <a:r>
              <a:rPr lang="en-US" dirty="0"/>
              <a:t>Fall2022.xsl</a:t>
            </a:r>
          </a:p>
        </p:txBody>
      </p:sp>
      <p:sp>
        <p:nvSpPr>
          <p:cNvPr id="4" name="Content Placeholder 3">
            <a:extLst>
              <a:ext uri="{FF2B5EF4-FFF2-40B4-BE49-F238E27FC236}">
                <a16:creationId xmlns:a16="http://schemas.microsoft.com/office/drawing/2014/main" id="{D1876D89-75E4-4D27-968D-1420621D35AF}"/>
              </a:ext>
            </a:extLst>
          </p:cNvPr>
          <p:cNvSpPr>
            <a:spLocks noGrp="1"/>
          </p:cNvSpPr>
          <p:nvPr>
            <p:ph idx="1"/>
          </p:nvPr>
        </p:nvSpPr>
        <p:spPr>
          <a:xfrm>
            <a:off x="304800" y="2411896"/>
            <a:ext cx="5791199" cy="4446103"/>
          </a:xfrm>
          <a:solidFill>
            <a:schemeClr val="tx1"/>
          </a:solidFill>
        </p:spPr>
        <p:txBody>
          <a:bodyPr>
            <a:normAutofit fontScale="77500" lnSpcReduction="20000"/>
          </a:bodyPr>
          <a:lstStyle/>
          <a:p>
            <a:pPr marL="0" indent="0">
              <a:buNone/>
            </a:pPr>
            <a:r>
              <a:rPr lang="en-US" dirty="0">
                <a:solidFill>
                  <a:srgbClr val="9EDEFF"/>
                </a:solidFill>
                <a:effectLst/>
                <a:latin typeface="Helvetica" pitchFamily="2" charset="0"/>
              </a:rPr>
              <a:t>&lt;</a:t>
            </a:r>
            <a:r>
              <a:rPr lang="en-US" dirty="0" err="1">
                <a:solidFill>
                  <a:srgbClr val="9EDEFF"/>
                </a:solidFill>
                <a:effectLst/>
                <a:latin typeface="Helvetica" pitchFamily="2" charset="0"/>
              </a:rPr>
              <a:t>xsl:template</a:t>
            </a:r>
            <a:r>
              <a:rPr lang="en-US" dirty="0">
                <a:solidFill>
                  <a:srgbClr val="FF8D54"/>
                </a:solidFill>
                <a:effectLst/>
                <a:latin typeface="Helvetica" pitchFamily="2" charset="0"/>
              </a:rPr>
              <a:t> match</a:t>
            </a:r>
            <a:r>
              <a:rPr lang="en-US" dirty="0">
                <a:solidFill>
                  <a:srgbClr val="FF8040"/>
                </a:solidFill>
                <a:effectLst/>
                <a:latin typeface="Helvetica" pitchFamily="2" charset="0"/>
              </a:rPr>
              <a:t>=</a:t>
            </a:r>
            <a:r>
              <a:rPr lang="en-US" dirty="0">
                <a:solidFill>
                  <a:srgbClr val="E06A53"/>
                </a:solidFill>
                <a:effectLst/>
                <a:latin typeface="Helvetica" pitchFamily="2" charset="0"/>
              </a:rPr>
              <a:t>"</a:t>
            </a:r>
            <a:r>
              <a:rPr lang="en-US" b="1" dirty="0" err="1">
                <a:solidFill>
                  <a:srgbClr val="59C7FF"/>
                </a:solidFill>
                <a:effectLst/>
                <a:latin typeface="Helvetica" pitchFamily="2" charset="0"/>
              </a:rPr>
              <a:t>tei:text</a:t>
            </a:r>
            <a:r>
              <a:rPr lang="en-US" dirty="0">
                <a:solidFill>
                  <a:srgbClr val="E06A53"/>
                </a:solidFill>
                <a:effectLst/>
                <a:latin typeface="Helvetica" pitchFamily="2" charset="0"/>
              </a:rPr>
              <a:t>"</a:t>
            </a:r>
            <a:r>
              <a:rPr lang="en-US" dirty="0">
                <a:solidFill>
                  <a:srgbClr val="5FC8FD"/>
                </a:solidFill>
                <a:effectLst/>
                <a:latin typeface="Helvetica" pitchFamily="2" charset="0"/>
              </a:rPr>
              <a:t>&gt;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5FC8FD"/>
                </a:solidFill>
                <a:effectLst/>
                <a:latin typeface="Helvetica" pitchFamily="2" charset="0"/>
              </a:rPr>
              <a:t>&lt;body&gt;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xsl:if</a:t>
            </a:r>
            <a:r>
              <a:rPr lang="en-US" dirty="0">
                <a:solidFill>
                  <a:srgbClr val="FF8D54"/>
                </a:solidFill>
                <a:effectLst/>
                <a:latin typeface="Helvetica" pitchFamily="2" charset="0"/>
              </a:rPr>
              <a:t> test</a:t>
            </a:r>
            <a:r>
              <a:rPr lang="en-US" dirty="0">
                <a:solidFill>
                  <a:srgbClr val="FF8040"/>
                </a:solidFill>
                <a:effectLst/>
                <a:latin typeface="Helvetica" pitchFamily="2" charset="0"/>
              </a:rPr>
              <a:t>=</a:t>
            </a:r>
            <a:r>
              <a:rPr lang="en-US" dirty="0">
                <a:solidFill>
                  <a:srgbClr val="E06A53"/>
                </a:solidFill>
                <a:effectLst/>
                <a:latin typeface="Helvetica" pitchFamily="2" charset="0"/>
              </a:rPr>
              <a:t>"</a:t>
            </a:r>
            <a:r>
              <a:rPr lang="en-US" b="1" dirty="0" err="1">
                <a:solidFill>
                  <a:srgbClr val="59C7FF"/>
                </a:solidFill>
                <a:effectLst/>
                <a:latin typeface="Helvetica" pitchFamily="2" charset="0"/>
              </a:rPr>
              <a:t>tei:front</a:t>
            </a:r>
            <a:r>
              <a:rPr lang="en-US" dirty="0">
                <a:solidFill>
                  <a:srgbClr val="E06A53"/>
                </a:solidFill>
                <a:effectLst/>
                <a:latin typeface="Helvetica" pitchFamily="2" charset="0"/>
              </a:rPr>
              <a:t>"</a:t>
            </a:r>
            <a:r>
              <a:rPr lang="en-US" dirty="0">
                <a:solidFill>
                  <a:srgbClr val="5FC8FD"/>
                </a:solidFill>
                <a:effectLst/>
                <a:latin typeface="Helvetica" pitchFamily="2" charset="0"/>
              </a:rPr>
              <a:t>&gt;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xsl:apply-templates</a:t>
            </a:r>
            <a:r>
              <a:rPr lang="en-US" dirty="0">
                <a:solidFill>
                  <a:srgbClr val="FF8D54"/>
                </a:solidFill>
                <a:effectLst/>
                <a:latin typeface="Helvetica" pitchFamily="2" charset="0"/>
              </a:rPr>
              <a:t> select</a:t>
            </a:r>
            <a:r>
              <a:rPr lang="en-US" dirty="0">
                <a:solidFill>
                  <a:srgbClr val="FF8040"/>
                </a:solidFill>
                <a:effectLst/>
                <a:latin typeface="Helvetica" pitchFamily="2" charset="0"/>
              </a:rPr>
              <a:t>=</a:t>
            </a:r>
            <a:r>
              <a:rPr lang="en-US" dirty="0">
                <a:solidFill>
                  <a:srgbClr val="E06A53"/>
                </a:solidFill>
                <a:effectLst/>
                <a:latin typeface="Helvetica" pitchFamily="2" charset="0"/>
              </a:rPr>
              <a:t>"</a:t>
            </a:r>
            <a:r>
              <a:rPr lang="en-US" b="1" dirty="0" err="1">
                <a:solidFill>
                  <a:srgbClr val="59C7FF"/>
                </a:solidFill>
                <a:effectLst/>
                <a:latin typeface="Helvetica" pitchFamily="2" charset="0"/>
              </a:rPr>
              <a:t>tei:front</a:t>
            </a:r>
            <a:r>
              <a:rPr lang="en-US" dirty="0">
                <a:solidFill>
                  <a:srgbClr val="E06A53"/>
                </a:solidFill>
                <a:effectLst/>
                <a:latin typeface="Helvetica" pitchFamily="2" charset="0"/>
              </a:rPr>
              <a:t>"</a:t>
            </a:r>
            <a:r>
              <a:rPr lang="en-US" dirty="0">
                <a:solidFill>
                  <a:srgbClr val="5FC8FD"/>
                </a:solidFill>
                <a:effectLst/>
                <a:latin typeface="Helvetica" pitchFamily="2" charset="0"/>
              </a:rPr>
              <a:t>/&gt;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xsl:if</a:t>
            </a:r>
            <a:r>
              <a:rPr lang="en-US" dirty="0">
                <a:solidFill>
                  <a:srgbClr val="9EDEFF"/>
                </a:solidFill>
                <a:effectLst/>
                <a:latin typeface="Helvetica" pitchFamily="2" charset="0"/>
              </a:rPr>
              <a:t>&gt;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5FC8FD"/>
                </a:solidFill>
                <a:effectLst/>
                <a:latin typeface="Helvetica" pitchFamily="2" charset="0"/>
              </a:rPr>
              <a:t>&lt;main&gt;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xsl:apply-templates</a:t>
            </a:r>
            <a:r>
              <a:rPr lang="en-US" dirty="0">
                <a:solidFill>
                  <a:srgbClr val="FF8D54"/>
                </a:solidFill>
                <a:effectLst/>
                <a:latin typeface="Helvetica" pitchFamily="2" charset="0"/>
              </a:rPr>
              <a:t> select</a:t>
            </a:r>
            <a:r>
              <a:rPr lang="en-US" dirty="0">
                <a:solidFill>
                  <a:srgbClr val="FF8040"/>
                </a:solidFill>
                <a:effectLst/>
                <a:latin typeface="Helvetica" pitchFamily="2" charset="0"/>
              </a:rPr>
              <a:t>=</a:t>
            </a:r>
            <a:r>
              <a:rPr lang="en-US" dirty="0">
                <a:solidFill>
                  <a:srgbClr val="E06A53"/>
                </a:solidFill>
                <a:effectLst/>
                <a:latin typeface="Helvetica" pitchFamily="2" charset="0"/>
              </a:rPr>
              <a:t>"</a:t>
            </a:r>
            <a:r>
              <a:rPr lang="en-US" b="1" dirty="0" err="1">
                <a:solidFill>
                  <a:srgbClr val="59C7FF"/>
                </a:solidFill>
                <a:effectLst/>
                <a:latin typeface="Helvetica" pitchFamily="2" charset="0"/>
              </a:rPr>
              <a:t>tei:body</a:t>
            </a:r>
            <a:r>
              <a:rPr lang="en-US" dirty="0">
                <a:solidFill>
                  <a:srgbClr val="E06A53"/>
                </a:solidFill>
                <a:effectLst/>
                <a:latin typeface="Helvetica" pitchFamily="2" charset="0"/>
              </a:rPr>
              <a:t>"</a:t>
            </a:r>
            <a:r>
              <a:rPr lang="en-US" dirty="0">
                <a:solidFill>
                  <a:srgbClr val="5FC8FD"/>
                </a:solidFill>
                <a:effectLst/>
                <a:latin typeface="Helvetica" pitchFamily="2" charset="0"/>
              </a:rPr>
              <a:t>/&gt;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5FC8FD"/>
                </a:solidFill>
                <a:effectLst/>
                <a:latin typeface="Helvetica" pitchFamily="2" charset="0"/>
              </a:rPr>
              <a:t>&lt;/main&gt;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xsl:if</a:t>
            </a:r>
            <a:r>
              <a:rPr lang="en-US" dirty="0">
                <a:solidFill>
                  <a:srgbClr val="FF8D54"/>
                </a:solidFill>
                <a:effectLst/>
                <a:latin typeface="Helvetica" pitchFamily="2" charset="0"/>
              </a:rPr>
              <a:t> test</a:t>
            </a:r>
            <a:r>
              <a:rPr lang="en-US" dirty="0">
                <a:solidFill>
                  <a:srgbClr val="FF8040"/>
                </a:solidFill>
                <a:effectLst/>
                <a:latin typeface="Helvetica" pitchFamily="2" charset="0"/>
              </a:rPr>
              <a:t>=</a:t>
            </a:r>
            <a:r>
              <a:rPr lang="en-US" dirty="0">
                <a:solidFill>
                  <a:srgbClr val="E06A53"/>
                </a:solidFill>
                <a:effectLst/>
                <a:latin typeface="Helvetica" pitchFamily="2" charset="0"/>
              </a:rPr>
              <a:t>"</a:t>
            </a:r>
            <a:r>
              <a:rPr lang="en-US" b="1" dirty="0" err="1">
                <a:solidFill>
                  <a:srgbClr val="59C7FF"/>
                </a:solidFill>
                <a:effectLst/>
                <a:latin typeface="Helvetica" pitchFamily="2" charset="0"/>
              </a:rPr>
              <a:t>tei:back</a:t>
            </a:r>
            <a:r>
              <a:rPr lang="en-US" dirty="0">
                <a:solidFill>
                  <a:srgbClr val="E06A53"/>
                </a:solidFill>
                <a:effectLst/>
                <a:latin typeface="Helvetica" pitchFamily="2" charset="0"/>
              </a:rPr>
              <a:t>"</a:t>
            </a:r>
            <a:r>
              <a:rPr lang="en-US" dirty="0">
                <a:solidFill>
                  <a:srgbClr val="5FC8FD"/>
                </a:solidFill>
                <a:effectLst/>
                <a:latin typeface="Helvetica" pitchFamily="2" charset="0"/>
              </a:rPr>
              <a:t>&gt;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xsl:apply-templates</a:t>
            </a:r>
            <a:r>
              <a:rPr lang="en-US" dirty="0">
                <a:solidFill>
                  <a:srgbClr val="FF8D54"/>
                </a:solidFill>
                <a:effectLst/>
                <a:latin typeface="Helvetica" pitchFamily="2" charset="0"/>
              </a:rPr>
              <a:t> select</a:t>
            </a:r>
            <a:r>
              <a:rPr lang="en-US" dirty="0">
                <a:solidFill>
                  <a:srgbClr val="FF8040"/>
                </a:solidFill>
                <a:effectLst/>
                <a:latin typeface="Helvetica" pitchFamily="2" charset="0"/>
              </a:rPr>
              <a:t>=</a:t>
            </a:r>
            <a:r>
              <a:rPr lang="en-US" dirty="0">
                <a:solidFill>
                  <a:srgbClr val="E06A53"/>
                </a:solidFill>
                <a:effectLst/>
                <a:latin typeface="Helvetica" pitchFamily="2" charset="0"/>
              </a:rPr>
              <a:t>"</a:t>
            </a:r>
            <a:r>
              <a:rPr lang="en-US" b="1" dirty="0" err="1">
                <a:solidFill>
                  <a:srgbClr val="59C7FF"/>
                </a:solidFill>
                <a:effectLst/>
                <a:latin typeface="Helvetica" pitchFamily="2" charset="0"/>
              </a:rPr>
              <a:t>tei:back</a:t>
            </a:r>
            <a:r>
              <a:rPr lang="en-US" dirty="0">
                <a:solidFill>
                  <a:srgbClr val="E06A53"/>
                </a:solidFill>
                <a:effectLst/>
                <a:latin typeface="Helvetica" pitchFamily="2" charset="0"/>
              </a:rPr>
              <a:t>"</a:t>
            </a:r>
            <a:r>
              <a:rPr lang="en-US" dirty="0">
                <a:solidFill>
                  <a:srgbClr val="5FC8FD"/>
                </a:solidFill>
                <a:effectLst/>
                <a:latin typeface="Helvetica" pitchFamily="2" charset="0"/>
              </a:rPr>
              <a:t>/&gt;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xsl:if</a:t>
            </a:r>
            <a:r>
              <a:rPr lang="en-US" dirty="0">
                <a:solidFill>
                  <a:srgbClr val="9EDEFF"/>
                </a:solidFill>
                <a:effectLst/>
                <a:latin typeface="Helvetica" pitchFamily="2" charset="0"/>
              </a:rPr>
              <a:t>&gt;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xsl:if</a:t>
            </a:r>
            <a:r>
              <a:rPr lang="en-US" dirty="0">
                <a:solidFill>
                  <a:srgbClr val="FF8D54"/>
                </a:solidFill>
                <a:effectLst/>
                <a:latin typeface="Helvetica" pitchFamily="2" charset="0"/>
              </a:rPr>
              <a:t> test</a:t>
            </a:r>
            <a:r>
              <a:rPr lang="en-US" dirty="0">
                <a:solidFill>
                  <a:srgbClr val="FF8040"/>
                </a:solidFill>
                <a:effectLst/>
                <a:latin typeface="Helvetica" pitchFamily="2" charset="0"/>
              </a:rPr>
              <a:t>=</a:t>
            </a:r>
            <a:r>
              <a:rPr lang="en-US" dirty="0">
                <a:solidFill>
                  <a:srgbClr val="E06A53"/>
                </a:solidFill>
                <a:effectLst/>
                <a:latin typeface="Helvetica" pitchFamily="2" charset="0"/>
              </a:rPr>
              <a:t>"</a:t>
            </a:r>
            <a:r>
              <a:rPr lang="en-US" dirty="0">
                <a:solidFill>
                  <a:srgbClr val="FFFFFF"/>
                </a:solidFill>
                <a:effectLst/>
                <a:latin typeface="Helvetica" pitchFamily="2" charset="0"/>
              </a:rPr>
              <a:t>//</a:t>
            </a:r>
            <a:r>
              <a:rPr lang="en-US" b="1" dirty="0" err="1">
                <a:solidFill>
                  <a:srgbClr val="59C7FF"/>
                </a:solidFill>
                <a:effectLst/>
                <a:latin typeface="Helvetica" pitchFamily="2" charset="0"/>
              </a:rPr>
              <a:t>tei:note</a:t>
            </a:r>
            <a:r>
              <a:rPr lang="en-US" dirty="0">
                <a:solidFill>
                  <a:srgbClr val="E06A53"/>
                </a:solidFill>
                <a:effectLst/>
                <a:latin typeface="Helvetica" pitchFamily="2" charset="0"/>
              </a:rPr>
              <a:t>"</a:t>
            </a:r>
            <a:r>
              <a:rPr lang="en-US" dirty="0">
                <a:solidFill>
                  <a:srgbClr val="5FC8FD"/>
                </a:solidFill>
                <a:effectLst/>
                <a:latin typeface="Helvetica" pitchFamily="2" charset="0"/>
              </a:rPr>
              <a:t>&gt;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5FC8FD"/>
                </a:solidFill>
                <a:effectLst/>
                <a:latin typeface="Helvetica" pitchFamily="2" charset="0"/>
              </a:rPr>
              <a:t>&lt;section</a:t>
            </a:r>
            <a:r>
              <a:rPr lang="en-US" dirty="0">
                <a:solidFill>
                  <a:srgbClr val="FF8D54"/>
                </a:solidFill>
                <a:effectLst/>
                <a:latin typeface="Helvetica" pitchFamily="2" charset="0"/>
              </a:rPr>
              <a:t> class</a:t>
            </a:r>
            <a:r>
              <a:rPr lang="en-US" dirty="0">
                <a:solidFill>
                  <a:srgbClr val="FF8040"/>
                </a:solidFill>
                <a:effectLst/>
                <a:latin typeface="Helvetica" pitchFamily="2" charset="0"/>
              </a:rPr>
              <a:t>=</a:t>
            </a:r>
            <a:r>
              <a:rPr lang="en-US" dirty="0">
                <a:solidFill>
                  <a:srgbClr val="E06A53"/>
                </a:solidFill>
                <a:effectLst/>
                <a:latin typeface="Helvetica" pitchFamily="2" charset="0"/>
              </a:rPr>
              <a:t>"notes"</a:t>
            </a:r>
            <a:r>
              <a:rPr lang="en-US" dirty="0">
                <a:solidFill>
                  <a:srgbClr val="5FC8FD"/>
                </a:solidFill>
                <a:effectLst/>
                <a:latin typeface="Helvetica" pitchFamily="2" charset="0"/>
              </a:rPr>
              <a:t>&gt;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5FC8FD"/>
                </a:solidFill>
                <a:effectLst/>
                <a:latin typeface="Helvetica" pitchFamily="2" charset="0"/>
              </a:rPr>
              <a:t>&lt;h2&gt;</a:t>
            </a:r>
            <a:r>
              <a:rPr lang="en-US" dirty="0">
                <a:solidFill>
                  <a:srgbClr val="E5E5E5"/>
                </a:solidFill>
                <a:effectLst/>
                <a:latin typeface="Helvetica" pitchFamily="2" charset="0"/>
              </a:rPr>
              <a:t>Notes</a:t>
            </a:r>
            <a:r>
              <a:rPr lang="en-US" dirty="0">
                <a:solidFill>
                  <a:srgbClr val="5FC8FD"/>
                </a:solidFill>
                <a:effectLst/>
                <a:latin typeface="Helvetica" pitchFamily="2" charset="0"/>
              </a:rPr>
              <a:t>&lt;/h2&gt;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xsl:apply-templates</a:t>
            </a:r>
            <a:r>
              <a:rPr lang="en-US" dirty="0">
                <a:solidFill>
                  <a:srgbClr val="FF8D54"/>
                </a:solidFill>
                <a:effectLst/>
                <a:latin typeface="Helvetica" pitchFamily="2" charset="0"/>
              </a:rPr>
              <a:t> select</a:t>
            </a:r>
            <a:r>
              <a:rPr lang="en-US" dirty="0">
                <a:solidFill>
                  <a:srgbClr val="FF8040"/>
                </a:solidFill>
                <a:effectLst/>
                <a:latin typeface="Helvetica" pitchFamily="2" charset="0"/>
              </a:rPr>
              <a:t>=</a:t>
            </a:r>
            <a:r>
              <a:rPr lang="en-US" dirty="0">
                <a:solidFill>
                  <a:srgbClr val="E06A53"/>
                </a:solidFill>
                <a:effectLst/>
                <a:latin typeface="Helvetica" pitchFamily="2" charset="0"/>
              </a:rPr>
              <a:t>"</a:t>
            </a:r>
            <a:r>
              <a:rPr lang="en-US" dirty="0">
                <a:solidFill>
                  <a:srgbClr val="FFFFFF"/>
                </a:solidFill>
                <a:effectLst/>
                <a:latin typeface="Helvetica" pitchFamily="2" charset="0"/>
              </a:rPr>
              <a:t>//</a:t>
            </a:r>
            <a:r>
              <a:rPr lang="en-US" b="1" dirty="0" err="1">
                <a:solidFill>
                  <a:srgbClr val="59C7FF"/>
                </a:solidFill>
                <a:effectLst/>
                <a:latin typeface="Helvetica" pitchFamily="2" charset="0"/>
              </a:rPr>
              <a:t>tei:note</a:t>
            </a:r>
            <a:r>
              <a:rPr lang="en-US" dirty="0">
                <a:solidFill>
                  <a:srgbClr val="E06A53"/>
                </a:solidFill>
                <a:effectLst/>
                <a:latin typeface="Helvetica" pitchFamily="2" charset="0"/>
              </a:rPr>
              <a:t>"</a:t>
            </a:r>
            <a:r>
              <a:rPr lang="en-US" dirty="0">
                <a:solidFill>
                  <a:srgbClr val="FF8D54"/>
                </a:solidFill>
                <a:effectLst/>
                <a:latin typeface="Helvetica" pitchFamily="2" charset="0"/>
              </a:rPr>
              <a:t> mode</a:t>
            </a:r>
            <a:r>
              <a:rPr lang="en-US" dirty="0">
                <a:solidFill>
                  <a:srgbClr val="FF8040"/>
                </a:solidFill>
                <a:effectLst/>
                <a:latin typeface="Helvetica" pitchFamily="2" charset="0"/>
              </a:rPr>
              <a:t>=</a:t>
            </a:r>
            <a:r>
              <a:rPr lang="en-US" dirty="0">
                <a:solidFill>
                  <a:srgbClr val="E06A53"/>
                </a:solidFill>
                <a:effectLst/>
                <a:latin typeface="Helvetica" pitchFamily="2" charset="0"/>
              </a:rPr>
              <a:t>"end"</a:t>
            </a:r>
            <a:r>
              <a:rPr lang="en-US" dirty="0">
                <a:solidFill>
                  <a:srgbClr val="5FC8FD"/>
                </a:solidFill>
                <a:effectLst/>
                <a:latin typeface="Helvetica" pitchFamily="2" charset="0"/>
              </a:rPr>
              <a:t>/&gt;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5FC8FD"/>
                </a:solidFill>
                <a:effectLst/>
                <a:latin typeface="Helvetica" pitchFamily="2" charset="0"/>
              </a:rPr>
              <a:t>&lt;/section&gt;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5FC8FD"/>
                </a:solidFill>
                <a:effectLst/>
                <a:latin typeface="Helvetica" pitchFamily="2" charset="0"/>
              </a:rPr>
              <a:t>&lt;section</a:t>
            </a:r>
            <a:r>
              <a:rPr lang="en-US" dirty="0">
                <a:solidFill>
                  <a:srgbClr val="FF8D54"/>
                </a:solidFill>
                <a:effectLst/>
                <a:latin typeface="Helvetica" pitchFamily="2" charset="0"/>
              </a:rPr>
              <a:t> class</a:t>
            </a:r>
            <a:r>
              <a:rPr lang="en-US" dirty="0">
                <a:solidFill>
                  <a:srgbClr val="FF8040"/>
                </a:solidFill>
                <a:effectLst/>
                <a:latin typeface="Helvetica" pitchFamily="2" charset="0"/>
              </a:rPr>
              <a:t>=</a:t>
            </a:r>
            <a:r>
              <a:rPr lang="en-US" dirty="0">
                <a:solidFill>
                  <a:srgbClr val="E06A53"/>
                </a:solidFill>
                <a:effectLst/>
                <a:latin typeface="Helvetica" pitchFamily="2" charset="0"/>
              </a:rPr>
              <a:t>"</a:t>
            </a:r>
            <a:r>
              <a:rPr lang="en-US" dirty="0" err="1">
                <a:solidFill>
                  <a:srgbClr val="E06A53"/>
                </a:solidFill>
                <a:effectLst/>
                <a:latin typeface="Helvetica" pitchFamily="2" charset="0"/>
              </a:rPr>
              <a:t>noteSpace</a:t>
            </a:r>
            <a:r>
              <a:rPr lang="en-US" dirty="0">
                <a:solidFill>
                  <a:srgbClr val="E06A53"/>
                </a:solidFill>
                <a:effectLst/>
                <a:latin typeface="Helvetica" pitchFamily="2" charset="0"/>
              </a:rPr>
              <a:t>"</a:t>
            </a:r>
            <a:r>
              <a:rPr lang="en-US" dirty="0">
                <a:solidFill>
                  <a:srgbClr val="5FC8FD"/>
                </a:solidFill>
                <a:effectLst/>
                <a:latin typeface="Helvetica" pitchFamily="2" charset="0"/>
              </a:rPr>
              <a:t>&gt;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5FC8FD"/>
                </a:solidFill>
                <a:effectLst/>
                <a:latin typeface="Helvetica" pitchFamily="2" charset="0"/>
              </a:rPr>
              <a:t>&lt;h2&gt;</a:t>
            </a:r>
            <a:r>
              <a:rPr lang="en-US" dirty="0">
                <a:solidFill>
                  <a:srgbClr val="E5E5E5"/>
                </a:solidFill>
                <a:effectLst/>
                <a:latin typeface="Helvetica" pitchFamily="2" charset="0"/>
              </a:rPr>
              <a:t>HTML constraints</a:t>
            </a:r>
            <a:r>
              <a:rPr lang="en-US" dirty="0">
                <a:solidFill>
                  <a:srgbClr val="5FC8FD"/>
                </a:solidFill>
                <a:effectLst/>
                <a:latin typeface="Helvetica" pitchFamily="2" charset="0"/>
              </a:rPr>
              <a:t>&lt;/h2&gt;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5FC8FD"/>
                </a:solidFill>
                <a:effectLst/>
                <a:latin typeface="Helvetica" pitchFamily="2" charset="0"/>
              </a:rPr>
              <a:t>&lt;p&gt;</a:t>
            </a:r>
            <a:r>
              <a:rPr lang="en-US" dirty="0">
                <a:solidFill>
                  <a:srgbClr val="E5E5E5"/>
                </a:solidFill>
                <a:effectLst/>
                <a:latin typeface="Helvetica" pitchFamily="2" charset="0"/>
              </a:rPr>
              <a:t>Makes enough space, 60em in the </a:t>
            </a:r>
            <a:r>
              <a:rPr lang="en-US" dirty="0" err="1">
                <a:solidFill>
                  <a:srgbClr val="E5E5E5"/>
                </a:solidFill>
                <a:effectLst/>
                <a:latin typeface="Helvetica" pitchFamily="2" charset="0"/>
              </a:rPr>
              <a:t>css</a:t>
            </a:r>
            <a:r>
              <a:rPr lang="en-US" dirty="0">
                <a:solidFill>
                  <a:srgbClr val="E5E5E5"/>
                </a:solidFill>
                <a:effectLst/>
                <a:latin typeface="Helvetica" pitchFamily="2" charset="0"/>
              </a:rPr>
              <a:t>, at the end of webpage for the note link</a:t>
            </a:r>
            <a:r>
              <a:rPr lang="en-US" dirty="0">
                <a:solidFill>
                  <a:srgbClr val="000000"/>
                </a:solidFill>
                <a:latin typeface="Helvetica" pitchFamily="2" charset="0"/>
              </a:rPr>
              <a:t> </a:t>
            </a:r>
            <a:r>
              <a:rPr lang="en-US" dirty="0">
                <a:solidFill>
                  <a:srgbClr val="E5E5E5"/>
                </a:solidFill>
                <a:effectLst/>
                <a:latin typeface="Helvetica" pitchFamily="2" charset="0"/>
              </a:rPr>
              <a:t>to bring the specified note to the top of the screen.</a:t>
            </a:r>
            <a:r>
              <a:rPr lang="en-US" dirty="0">
                <a:solidFill>
                  <a:srgbClr val="5FC8FD"/>
                </a:solidFill>
                <a:effectLst/>
                <a:latin typeface="Helvetica" pitchFamily="2" charset="0"/>
              </a:rPr>
              <a:t>&lt;/p&gt;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5FC8FD"/>
                </a:solidFill>
                <a:effectLst/>
                <a:latin typeface="Helvetica" pitchFamily="2" charset="0"/>
              </a:rPr>
              <a:t>&lt;/section&gt;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xsl:if</a:t>
            </a:r>
            <a:r>
              <a:rPr lang="en-US" dirty="0">
                <a:solidFill>
                  <a:srgbClr val="9EDEFF"/>
                </a:solidFill>
                <a:effectLst/>
                <a:latin typeface="Helvetica" pitchFamily="2" charset="0"/>
              </a:rPr>
              <a:t>&gt;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5FC8FD"/>
                </a:solidFill>
                <a:effectLst/>
                <a:latin typeface="Helvetica" pitchFamily="2" charset="0"/>
              </a:rPr>
              <a:t>&lt;/body&gt;</a:t>
            </a:r>
            <a:br>
              <a:rPr lang="en-US" dirty="0">
                <a:solidFill>
                  <a:srgbClr val="000000"/>
                </a:solidFill>
                <a:effectLst/>
                <a:latin typeface="Helvetica" pitchFamily="2" charset="0"/>
              </a:rPr>
            </a:br>
            <a:r>
              <a:rPr lang="en-US" dirty="0">
                <a:solidFill>
                  <a:srgbClr val="9EDEFF"/>
                </a:solidFill>
                <a:effectLst/>
                <a:latin typeface="Helvetica" pitchFamily="2" charset="0"/>
              </a:rPr>
              <a:t>&lt;/</a:t>
            </a:r>
            <a:r>
              <a:rPr lang="en-US" dirty="0" err="1">
                <a:solidFill>
                  <a:srgbClr val="9EDEFF"/>
                </a:solidFill>
                <a:effectLst/>
                <a:latin typeface="Helvetica" pitchFamily="2" charset="0"/>
              </a:rPr>
              <a:t>xsl:template</a:t>
            </a:r>
            <a:r>
              <a:rPr lang="en-US" dirty="0">
                <a:solidFill>
                  <a:srgbClr val="9EDEFF"/>
                </a:solidFill>
                <a:effectLst/>
                <a:latin typeface="Helvetica" pitchFamily="2" charset="0"/>
              </a:rPr>
              <a:t>&gt;</a:t>
            </a:r>
            <a:endParaRPr lang="en-US" dirty="0"/>
          </a:p>
        </p:txBody>
      </p:sp>
      <p:sp>
        <p:nvSpPr>
          <p:cNvPr id="5" name="Text Placeholder 4">
            <a:extLst>
              <a:ext uri="{FF2B5EF4-FFF2-40B4-BE49-F238E27FC236}">
                <a16:creationId xmlns:a16="http://schemas.microsoft.com/office/drawing/2014/main" id="{CD164863-8E5B-9A29-6401-3E82DFFFFEC1}"/>
              </a:ext>
            </a:extLst>
          </p:cNvPr>
          <p:cNvSpPr>
            <a:spLocks noGrp="1"/>
          </p:cNvSpPr>
          <p:nvPr>
            <p:ph type="body" sz="quarter" idx="16"/>
          </p:nvPr>
        </p:nvSpPr>
        <p:spPr/>
        <p:txBody>
          <a:bodyPr/>
          <a:lstStyle/>
          <a:p>
            <a:r>
              <a:rPr lang="en-US" dirty="0"/>
              <a:t>Explanation</a:t>
            </a:r>
          </a:p>
        </p:txBody>
      </p:sp>
      <p:sp>
        <p:nvSpPr>
          <p:cNvPr id="6" name="Content Placeholder 5">
            <a:extLst>
              <a:ext uri="{FF2B5EF4-FFF2-40B4-BE49-F238E27FC236}">
                <a16:creationId xmlns:a16="http://schemas.microsoft.com/office/drawing/2014/main" id="{B75842D7-39B4-B2C1-BB83-68B6C259DFCC}"/>
              </a:ext>
            </a:extLst>
          </p:cNvPr>
          <p:cNvSpPr>
            <a:spLocks noGrp="1"/>
          </p:cNvSpPr>
          <p:nvPr>
            <p:ph idx="13"/>
          </p:nvPr>
        </p:nvSpPr>
        <p:spPr>
          <a:xfrm>
            <a:off x="6297226" y="2411896"/>
            <a:ext cx="5094673" cy="3944454"/>
          </a:xfrm>
        </p:spPr>
        <p:txBody>
          <a:bodyPr>
            <a:normAutofit fontScale="92500"/>
          </a:bodyPr>
          <a:lstStyle/>
          <a:p>
            <a:r>
              <a:rPr lang="en-US" dirty="0"/>
              <a:t>This matches each of the major sections of the TEI document: &lt;front&gt;, &lt;body&gt;, &lt;back&gt;, and &lt;note&gt; </a:t>
            </a:r>
          </a:p>
          <a:p>
            <a:r>
              <a:rPr lang="en-US" dirty="0"/>
              <a:t>It places the &lt;front&gt; and &lt;back&gt; inside a &lt;body&gt; tag in the HTML, and then places the TEI &lt;body&gt; inside a &lt;main&gt; tag in the &lt;body&gt; of the HTML. </a:t>
            </a:r>
          </a:p>
          <a:p>
            <a:r>
              <a:rPr lang="en-US" dirty="0"/>
              <a:t>It also places all &lt;note&gt; elements in the TEI at the end of the document, then adds some extra blank space at the end of the document. </a:t>
            </a:r>
          </a:p>
          <a:p>
            <a:pPr lvl="1"/>
            <a:r>
              <a:rPr lang="en-US" dirty="0"/>
              <a:t>Note: this blank space is managed by the </a:t>
            </a:r>
            <a:r>
              <a:rPr lang="en-US" dirty="0" err="1"/>
              <a:t>toWeb.css</a:t>
            </a:r>
            <a:r>
              <a:rPr lang="en-US" dirty="0"/>
              <a:t> file. Without copying the relevant portion of that </a:t>
            </a:r>
            <a:r>
              <a:rPr lang="en-US" dirty="0" err="1"/>
              <a:t>css</a:t>
            </a:r>
            <a:r>
              <a:rPr lang="en-US" dirty="0"/>
              <a:t> file, this will show up as normal text in your HTML.</a:t>
            </a:r>
          </a:p>
        </p:txBody>
      </p:sp>
      <p:sp>
        <p:nvSpPr>
          <p:cNvPr id="9" name="Slide Number Placeholder 8">
            <a:extLst>
              <a:ext uri="{FF2B5EF4-FFF2-40B4-BE49-F238E27FC236}">
                <a16:creationId xmlns:a16="http://schemas.microsoft.com/office/drawing/2014/main" id="{F16D90BC-47D6-5826-2C83-B76D3FA89096}"/>
              </a:ext>
            </a:extLst>
          </p:cNvPr>
          <p:cNvSpPr>
            <a:spLocks noGrp="1"/>
          </p:cNvSpPr>
          <p:nvPr>
            <p:ph type="sldNum" sz="quarter" idx="12"/>
          </p:nvPr>
        </p:nvSpPr>
        <p:spPr/>
        <p:txBody>
          <a:bodyPr/>
          <a:lstStyle/>
          <a:p>
            <a:fld id="{E30AF5A0-43BB-4336-8627-9123B9144D80}" type="slidenum">
              <a:rPr lang="en-US" smtClean="0"/>
              <a:t>7</a:t>
            </a:fld>
            <a:endParaRPr lang="en-US"/>
          </a:p>
        </p:txBody>
      </p:sp>
    </p:spTree>
    <p:extLst>
      <p:ext uri="{BB962C8B-B14F-4D97-AF65-F5344CB8AC3E}">
        <p14:creationId xmlns:p14="http://schemas.microsoft.com/office/powerpoint/2010/main" val="10505522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180918-8CEA-0C56-020C-00FD7EB8C677}"/>
              </a:ext>
            </a:extLst>
          </p:cNvPr>
          <p:cNvSpPr>
            <a:spLocks noGrp="1"/>
          </p:cNvSpPr>
          <p:nvPr>
            <p:ph type="title"/>
          </p:nvPr>
        </p:nvSpPr>
        <p:spPr/>
        <p:txBody>
          <a:bodyPr/>
          <a:lstStyle/>
          <a:p>
            <a:r>
              <a:rPr lang="en-US" dirty="0"/>
              <a:t>Taking What you Need</a:t>
            </a:r>
          </a:p>
        </p:txBody>
      </p:sp>
      <p:sp>
        <p:nvSpPr>
          <p:cNvPr id="10" name="Content Placeholder 9">
            <a:extLst>
              <a:ext uri="{FF2B5EF4-FFF2-40B4-BE49-F238E27FC236}">
                <a16:creationId xmlns:a16="http://schemas.microsoft.com/office/drawing/2014/main" id="{89AA215E-BFBF-361B-DE7A-1372B27A0602}"/>
              </a:ext>
            </a:extLst>
          </p:cNvPr>
          <p:cNvSpPr>
            <a:spLocks noGrp="1"/>
          </p:cNvSpPr>
          <p:nvPr>
            <p:ph sz="quarter" idx="13"/>
          </p:nvPr>
        </p:nvSpPr>
        <p:spPr>
          <a:xfrm>
            <a:off x="1047257" y="1940912"/>
            <a:ext cx="10641160" cy="4415437"/>
          </a:xfrm>
        </p:spPr>
        <p:txBody>
          <a:bodyPr/>
          <a:lstStyle/>
          <a:p>
            <a:pPr marL="342900" indent="-342900">
              <a:buFont typeface="Arial" panose="020B0604020202020204" pitchFamily="34" charset="0"/>
              <a:buChar char="•"/>
            </a:pPr>
            <a:r>
              <a:rPr lang="en-US" dirty="0"/>
              <a:t>Compare </a:t>
            </a:r>
            <a:r>
              <a:rPr lang="en-US" dirty="0" err="1"/>
              <a:t>WeirdHTML.xsl</a:t>
            </a:r>
            <a:r>
              <a:rPr lang="en-US" dirty="0"/>
              <a:t> and WeirdHTML2.xsl </a:t>
            </a:r>
          </a:p>
          <a:p>
            <a:pPr marL="342900" indent="-342900">
              <a:buFont typeface="Arial" panose="020B0604020202020204" pitchFamily="34" charset="0"/>
              <a:buChar char="•"/>
            </a:pPr>
            <a:r>
              <a:rPr lang="en-US" dirty="0"/>
              <a:t>I’ve borrowed pieces that I need from the Fall 2022 </a:t>
            </a:r>
            <a:r>
              <a:rPr lang="en-US" dirty="0" err="1"/>
              <a:t>xsl</a:t>
            </a:r>
            <a:r>
              <a:rPr lang="en-US" dirty="0"/>
              <a:t>, while keeping the </a:t>
            </a:r>
            <a:r>
              <a:rPr lang="en-US" dirty="0" err="1"/>
              <a:t>xsl</a:t>
            </a:r>
            <a:r>
              <a:rPr lang="en-US" dirty="0"/>
              <a:t> that I had developed. </a:t>
            </a:r>
          </a:p>
          <a:p>
            <a:pPr marL="342900" indent="-342900">
              <a:buFont typeface="Arial" panose="020B0604020202020204" pitchFamily="34" charset="0"/>
              <a:buChar char="•"/>
            </a:pPr>
            <a:r>
              <a:rPr lang="en-US" dirty="0"/>
              <a:t>No params or auto-generated file names. </a:t>
            </a:r>
          </a:p>
          <a:p>
            <a:pPr marL="342900" indent="-342900">
              <a:buFont typeface="Arial" panose="020B0604020202020204" pitchFamily="34" charset="0"/>
              <a:buChar char="•"/>
            </a:pPr>
            <a:r>
              <a:rPr lang="en-US" dirty="0"/>
              <a:t>But I </a:t>
            </a:r>
            <a:r>
              <a:rPr lang="en-US" i="1" dirty="0"/>
              <a:t>do</a:t>
            </a:r>
            <a:r>
              <a:rPr lang="en-US" dirty="0"/>
              <a:t> want the language declaration in the &lt;html&gt; element and the ”do not edit” comment. </a:t>
            </a:r>
          </a:p>
          <a:p>
            <a:pPr marL="342900" indent="-342900">
              <a:buFont typeface="Arial" panose="020B0604020202020204" pitchFamily="34" charset="0"/>
              <a:buChar char="•"/>
            </a:pPr>
            <a:r>
              <a:rPr lang="en-US" dirty="0"/>
              <a:t>I also want to copy over the &lt;body&gt; HTML structure, particularly for the notes field later.</a:t>
            </a:r>
          </a:p>
          <a:p>
            <a:pPr marL="800100" lvl="1" indent="-342900">
              <a:buFont typeface="Arial" panose="020B0604020202020204" pitchFamily="34" charset="0"/>
              <a:buChar char="•"/>
            </a:pPr>
            <a:r>
              <a:rPr lang="en-US" dirty="0"/>
              <a:t> However, because I have &lt;body&gt; elements in &lt;</a:t>
            </a:r>
            <a:r>
              <a:rPr lang="en-US" dirty="0" err="1"/>
              <a:t>floatingText</a:t>
            </a:r>
            <a:r>
              <a:rPr lang="en-US" dirty="0"/>
              <a:t>&gt; elements, I need to change this slightly. </a:t>
            </a:r>
          </a:p>
          <a:p>
            <a:pPr marL="342900" indent="-342900">
              <a:buFont typeface="Arial" panose="020B0604020202020204" pitchFamily="34" charset="0"/>
              <a:buChar char="•"/>
            </a:pPr>
            <a:r>
              <a:rPr lang="en-US" dirty="0"/>
              <a:t>However, I want to handle spacing for the notes differently, so I won’t include the &lt;section class=“</a:t>
            </a:r>
            <a:r>
              <a:rPr lang="en-US" dirty="0" err="1"/>
              <a:t>noteSpace</a:t>
            </a:r>
            <a:r>
              <a:rPr lang="en-US" dirty="0"/>
              <a:t>”&gt; elements.</a:t>
            </a:r>
          </a:p>
        </p:txBody>
      </p:sp>
      <p:sp>
        <p:nvSpPr>
          <p:cNvPr id="9" name="Slide Number Placeholder 8">
            <a:extLst>
              <a:ext uri="{FF2B5EF4-FFF2-40B4-BE49-F238E27FC236}">
                <a16:creationId xmlns:a16="http://schemas.microsoft.com/office/drawing/2014/main" id="{70F4B1FB-05EF-9CD6-EE5F-04E7B2ACA4B8}"/>
              </a:ext>
            </a:extLst>
          </p:cNvPr>
          <p:cNvSpPr>
            <a:spLocks noGrp="1"/>
          </p:cNvSpPr>
          <p:nvPr>
            <p:ph type="sldNum" sz="quarter" idx="12"/>
          </p:nvPr>
        </p:nvSpPr>
        <p:spPr/>
        <p:txBody>
          <a:bodyPr/>
          <a:lstStyle/>
          <a:p>
            <a:fld id="{E30AF5A0-43BB-4336-8627-9123B9144D80}" type="slidenum">
              <a:rPr lang="en-US" smtClean="0"/>
              <a:t>8</a:t>
            </a:fld>
            <a:endParaRPr lang="en-US"/>
          </a:p>
        </p:txBody>
      </p:sp>
    </p:spTree>
    <p:extLst>
      <p:ext uri="{BB962C8B-B14F-4D97-AF65-F5344CB8AC3E}">
        <p14:creationId xmlns:p14="http://schemas.microsoft.com/office/powerpoint/2010/main" val="38895627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69FA24-3B69-1376-E19D-59664ADA5FAE}"/>
              </a:ext>
            </a:extLst>
          </p:cNvPr>
          <p:cNvSpPr>
            <a:spLocks noGrp="1"/>
          </p:cNvSpPr>
          <p:nvPr>
            <p:ph type="title"/>
          </p:nvPr>
        </p:nvSpPr>
        <p:spPr/>
        <p:txBody>
          <a:bodyPr/>
          <a:lstStyle/>
          <a:p>
            <a:r>
              <a:rPr lang="en-US" dirty="0"/>
              <a:t>Front Templates</a:t>
            </a:r>
          </a:p>
        </p:txBody>
      </p:sp>
      <p:sp>
        <p:nvSpPr>
          <p:cNvPr id="3" name="Text Placeholder 2">
            <a:extLst>
              <a:ext uri="{FF2B5EF4-FFF2-40B4-BE49-F238E27FC236}">
                <a16:creationId xmlns:a16="http://schemas.microsoft.com/office/drawing/2014/main" id="{8EB41AD0-AE73-A766-6FEB-2EAD2E0ADC5E}"/>
              </a:ext>
            </a:extLst>
          </p:cNvPr>
          <p:cNvSpPr>
            <a:spLocks noGrp="1"/>
          </p:cNvSpPr>
          <p:nvPr>
            <p:ph type="body" sz="quarter" idx="15"/>
          </p:nvPr>
        </p:nvSpPr>
        <p:spPr/>
        <p:txBody>
          <a:bodyPr/>
          <a:lstStyle/>
          <a:p>
            <a:r>
              <a:rPr lang="en-US" dirty="0"/>
              <a:t>Fall2022.xsl</a:t>
            </a:r>
          </a:p>
        </p:txBody>
      </p:sp>
      <p:sp>
        <p:nvSpPr>
          <p:cNvPr id="4" name="Content Placeholder 3">
            <a:extLst>
              <a:ext uri="{FF2B5EF4-FFF2-40B4-BE49-F238E27FC236}">
                <a16:creationId xmlns:a16="http://schemas.microsoft.com/office/drawing/2014/main" id="{5AD0D0EC-CE25-546F-80C3-70F942A4D89D}"/>
              </a:ext>
            </a:extLst>
          </p:cNvPr>
          <p:cNvSpPr>
            <a:spLocks noGrp="1"/>
          </p:cNvSpPr>
          <p:nvPr>
            <p:ph idx="1"/>
          </p:nvPr>
        </p:nvSpPr>
        <p:spPr/>
        <p:txBody>
          <a:bodyPr/>
          <a:lstStyle/>
          <a:p>
            <a:pPr>
              <a:spcBef>
                <a:spcPts val="0"/>
              </a:spcBef>
            </a:pPr>
            <a:r>
              <a:rPr lang="en-US" dirty="0"/>
              <a:t>Wraps everything in the TEI &lt;front&gt; element in an HTML &lt;div&gt; tag.</a:t>
            </a:r>
          </a:p>
          <a:p>
            <a:pPr>
              <a:spcBef>
                <a:spcPts val="0"/>
              </a:spcBef>
            </a:pPr>
            <a:r>
              <a:rPr lang="en-US" dirty="0"/>
              <a:t>Creates alternate title pages depending on whether there is an image facsimile. </a:t>
            </a:r>
          </a:p>
          <a:p>
            <a:pPr>
              <a:spcBef>
                <a:spcPts val="0"/>
              </a:spcBef>
            </a:pPr>
            <a:r>
              <a:rPr lang="en-US" dirty="0"/>
              <a:t>&lt;</a:t>
            </a:r>
            <a:r>
              <a:rPr lang="en-US" dirty="0" err="1"/>
              <a:t>titlePart</a:t>
            </a:r>
            <a:r>
              <a:rPr lang="en-US" dirty="0"/>
              <a:t>&gt; and &lt;</a:t>
            </a:r>
            <a:r>
              <a:rPr lang="en-US" dirty="0" err="1"/>
              <a:t>docAuthor</a:t>
            </a:r>
            <a:r>
              <a:rPr lang="en-US" dirty="0"/>
              <a:t>&gt; are give &lt;h2&gt; and &lt;h3&gt; HTML tags respectively. </a:t>
            </a:r>
          </a:p>
          <a:p>
            <a:pPr>
              <a:spcBef>
                <a:spcPts val="0"/>
              </a:spcBef>
            </a:pPr>
            <a:r>
              <a:rPr lang="en-US" dirty="0"/>
              <a:t>&lt;byline&gt;, &lt;</a:t>
            </a:r>
            <a:r>
              <a:rPr lang="en-US" dirty="0" err="1"/>
              <a:t>docDate</a:t>
            </a:r>
            <a:r>
              <a:rPr lang="en-US" dirty="0"/>
              <a:t>&gt;, &lt;</a:t>
            </a:r>
            <a:r>
              <a:rPr lang="en-US" dirty="0" err="1"/>
              <a:t>pubPlace</a:t>
            </a:r>
            <a:r>
              <a:rPr lang="en-US" dirty="0"/>
              <a:t>&gt;, &lt;publisher&gt;, and &lt;imprimatur&gt; are all placed within HTML &lt;span&gt; elements. </a:t>
            </a:r>
          </a:p>
          <a:p>
            <a:pPr>
              <a:spcBef>
                <a:spcPts val="0"/>
              </a:spcBef>
            </a:pPr>
            <a:r>
              <a:rPr lang="en-US" dirty="0"/>
              <a:t>It can also build an HTML &lt;p&gt; for a complex TEI &lt;</a:t>
            </a:r>
            <a:r>
              <a:rPr lang="en-US" dirty="0" err="1"/>
              <a:t>docImprint</a:t>
            </a:r>
            <a:r>
              <a:rPr lang="en-US" dirty="0"/>
              <a:t>&gt; or &lt;</a:t>
            </a:r>
            <a:r>
              <a:rPr lang="en-US" dirty="0" err="1"/>
              <a:t>docEdition</a:t>
            </a:r>
            <a:r>
              <a:rPr lang="en-US" dirty="0"/>
              <a:t>&gt;. </a:t>
            </a:r>
          </a:p>
        </p:txBody>
      </p:sp>
      <p:sp>
        <p:nvSpPr>
          <p:cNvPr id="5" name="Text Placeholder 4">
            <a:extLst>
              <a:ext uri="{FF2B5EF4-FFF2-40B4-BE49-F238E27FC236}">
                <a16:creationId xmlns:a16="http://schemas.microsoft.com/office/drawing/2014/main" id="{3270B9D9-6FEA-A5CB-8F2C-A1109350DECC}"/>
              </a:ext>
            </a:extLst>
          </p:cNvPr>
          <p:cNvSpPr>
            <a:spLocks noGrp="1"/>
          </p:cNvSpPr>
          <p:nvPr>
            <p:ph type="body" sz="quarter" idx="16"/>
          </p:nvPr>
        </p:nvSpPr>
        <p:spPr/>
        <p:txBody>
          <a:bodyPr/>
          <a:lstStyle/>
          <a:p>
            <a:r>
              <a:rPr lang="en-US" dirty="0" err="1"/>
              <a:t>WeirdHTML.xsl</a:t>
            </a:r>
            <a:endParaRPr lang="en-US" dirty="0"/>
          </a:p>
        </p:txBody>
      </p:sp>
      <p:sp>
        <p:nvSpPr>
          <p:cNvPr id="6" name="Content Placeholder 5">
            <a:extLst>
              <a:ext uri="{FF2B5EF4-FFF2-40B4-BE49-F238E27FC236}">
                <a16:creationId xmlns:a16="http://schemas.microsoft.com/office/drawing/2014/main" id="{27D08997-09B4-5C05-98BC-ED79FB84197E}"/>
              </a:ext>
            </a:extLst>
          </p:cNvPr>
          <p:cNvSpPr>
            <a:spLocks noGrp="1"/>
          </p:cNvSpPr>
          <p:nvPr>
            <p:ph idx="13"/>
          </p:nvPr>
        </p:nvSpPr>
        <p:spPr/>
        <p:txBody>
          <a:bodyPr/>
          <a:lstStyle/>
          <a:p>
            <a:pPr>
              <a:spcBef>
                <a:spcPts val="0"/>
              </a:spcBef>
            </a:pPr>
            <a:r>
              <a:rPr lang="en-US" dirty="0"/>
              <a:t>Wraps the TEI &lt;titlepage&gt; in an HTML &lt;div&gt; tag. </a:t>
            </a:r>
          </a:p>
          <a:p>
            <a:pPr lvl="1">
              <a:lnSpc>
                <a:spcPct val="100000"/>
              </a:lnSpc>
              <a:spcBef>
                <a:spcPts val="0"/>
              </a:spcBef>
            </a:pPr>
            <a:r>
              <a:rPr lang="en-US" dirty="0"/>
              <a:t>The Weird Corpus does not have front matter other than title pages. </a:t>
            </a:r>
          </a:p>
        </p:txBody>
      </p:sp>
      <p:sp>
        <p:nvSpPr>
          <p:cNvPr id="9" name="Slide Number Placeholder 8">
            <a:extLst>
              <a:ext uri="{FF2B5EF4-FFF2-40B4-BE49-F238E27FC236}">
                <a16:creationId xmlns:a16="http://schemas.microsoft.com/office/drawing/2014/main" id="{D46EF295-696F-4583-56B3-805BAB2B4C3E}"/>
              </a:ext>
            </a:extLst>
          </p:cNvPr>
          <p:cNvSpPr>
            <a:spLocks noGrp="1"/>
          </p:cNvSpPr>
          <p:nvPr>
            <p:ph type="sldNum" sz="quarter" idx="12"/>
          </p:nvPr>
        </p:nvSpPr>
        <p:spPr/>
        <p:txBody>
          <a:bodyPr/>
          <a:lstStyle/>
          <a:p>
            <a:fld id="{E30AF5A0-43BB-4336-8627-9123B9144D80}" type="slidenum">
              <a:rPr lang="en-US" smtClean="0"/>
              <a:t>9</a:t>
            </a:fld>
            <a:endParaRPr lang="en-US"/>
          </a:p>
        </p:txBody>
      </p:sp>
    </p:spTree>
    <p:extLst>
      <p:ext uri="{BB962C8B-B14F-4D97-AF65-F5344CB8AC3E}">
        <p14:creationId xmlns:p14="http://schemas.microsoft.com/office/powerpoint/2010/main" val="3813976890"/>
      </p:ext>
    </p:extLst>
  </p:cSld>
  <p:clrMapOvr>
    <a:masterClrMapping/>
  </p:clrMapOvr>
</p:sld>
</file>

<file path=ppt/theme/theme1.xml><?xml version="1.0" encoding="utf-8"?>
<a:theme xmlns:a="http://schemas.openxmlformats.org/drawingml/2006/main" name="ChronicleVTI">
  <a:themeElements>
    <a:clrScheme name="Chronicle">
      <a:dk1>
        <a:srgbClr val="000000"/>
      </a:dk1>
      <a:lt1>
        <a:srgbClr val="FFFFFF"/>
      </a:lt1>
      <a:dk2>
        <a:srgbClr val="1C1C32"/>
      </a:dk2>
      <a:lt2>
        <a:srgbClr val="F8F4F1"/>
      </a:lt2>
      <a:accent1>
        <a:srgbClr val="734B67"/>
      </a:accent1>
      <a:accent2>
        <a:srgbClr val="959EBB"/>
      </a:accent2>
      <a:accent3>
        <a:srgbClr val="596781"/>
      </a:accent3>
      <a:accent4>
        <a:srgbClr val="7F6E8C"/>
      </a:accent4>
      <a:accent5>
        <a:srgbClr val="DB9A8F"/>
      </a:accent5>
      <a:accent6>
        <a:srgbClr val="C29AB1"/>
      </a:accent6>
      <a:hlink>
        <a:srgbClr val="778BA2"/>
      </a:hlink>
      <a:folHlink>
        <a:srgbClr val="A27C99"/>
      </a:folHlink>
    </a:clrScheme>
    <a:fontScheme name="Custom 9">
      <a:majorFont>
        <a:latin typeface="Univers Condensed"/>
        <a:ea typeface=""/>
        <a:cs typeface=""/>
      </a:majorFont>
      <a:minorFont>
        <a:latin typeface="Calisto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anaging Your Data" id="{B91C1D48-0001-4C43-AB7B-2D2CA6F1858A}" vid="{CDFFD045-E217-7E49-9468-803EC0A47BC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159187C1-630C-405A-830B-EED062A49695}">
  <ds:schemaRefs>
    <ds:schemaRef ds:uri="http://schemas.microsoft.com/sharepoint/v3/contenttype/forms"/>
  </ds:schemaRefs>
</ds:datastoreItem>
</file>

<file path=customXml/itemProps2.xml><?xml version="1.0" encoding="utf-8"?>
<ds:datastoreItem xmlns:ds="http://schemas.openxmlformats.org/officeDocument/2006/customXml" ds:itemID="{4EC785CC-7DC7-486B-AC4F-90AD768E96A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E0F876D-ECAD-49DD-95DE-E4DA3D4E9CA1}">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ChronicleVTI</Template>
  <TotalTime>2727</TotalTime>
  <Words>3633</Words>
  <Application>Microsoft Macintosh PowerPoint</Application>
  <PresentationFormat>Widescreen</PresentationFormat>
  <Paragraphs>274</Paragraphs>
  <Slides>42</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42</vt:i4>
      </vt:variant>
    </vt:vector>
  </HeadingPairs>
  <TitlesOfParts>
    <vt:vector size="49" baseType="lpstr">
      <vt:lpstr>Arial</vt:lpstr>
      <vt:lpstr>Calibri</vt:lpstr>
      <vt:lpstr>Calisto MT</vt:lpstr>
      <vt:lpstr>Courier New</vt:lpstr>
      <vt:lpstr>Helvetica</vt:lpstr>
      <vt:lpstr>Univers Condensed</vt:lpstr>
      <vt:lpstr>ChronicleVTI</vt:lpstr>
      <vt:lpstr>XSLT and XQuery</vt:lpstr>
      <vt:lpstr>Finishing XSLT</vt:lpstr>
      <vt:lpstr>Fall 2022 XSLT: Namespaces</vt:lpstr>
      <vt:lpstr>Fall 2022 XSLT: Running Documents</vt:lpstr>
      <vt:lpstr>Document Structure---Naming Files</vt:lpstr>
      <vt:lpstr>Document Structure---Building HTML &lt;head&gt;</vt:lpstr>
      <vt:lpstr>Document Structure---Building the Document</vt:lpstr>
      <vt:lpstr>Taking What you Need</vt:lpstr>
      <vt:lpstr>Front Templates</vt:lpstr>
      <vt:lpstr>Taking What you Need</vt:lpstr>
      <vt:lpstr>Structural Elements Templates</vt:lpstr>
      <vt:lpstr>Taking What you Need</vt:lpstr>
      <vt:lpstr>Style</vt:lpstr>
      <vt:lpstr>Taking What you Need</vt:lpstr>
      <vt:lpstr>Figures, Images, and Illustrations</vt:lpstr>
      <vt:lpstr>Taking What you Need</vt:lpstr>
      <vt:lpstr>Bibliography and Quotations</vt:lpstr>
      <vt:lpstr>Page Numbers and Formework</vt:lpstr>
      <vt:lpstr>Drama</vt:lpstr>
      <vt:lpstr>Letters</vt:lpstr>
      <vt:lpstr>Notes and Backmatter</vt:lpstr>
      <vt:lpstr>Taking what you Need</vt:lpstr>
      <vt:lpstr>Handling Standoff</vt:lpstr>
      <vt:lpstr>Why XSLT?</vt:lpstr>
      <vt:lpstr>Xquery and XML Databases</vt:lpstr>
      <vt:lpstr>Why Xquery?</vt:lpstr>
      <vt:lpstr>Getting Started with eXist-DB (Part 1)</vt:lpstr>
      <vt:lpstr>Getting Started with eXist-DB (Part 2)</vt:lpstr>
      <vt:lpstr>Reviewing XML Navigation</vt:lpstr>
      <vt:lpstr>Reviewing XML Navigation</vt:lpstr>
      <vt:lpstr>Querying Shakespeare</vt:lpstr>
      <vt:lpstr>Xquery Exercise 1</vt:lpstr>
      <vt:lpstr>Xquery Exercise 1 (Answers)</vt:lpstr>
      <vt:lpstr>Xquery FLWOR Statements</vt:lpstr>
      <vt:lpstr>Let Clauses</vt:lpstr>
      <vt:lpstr>For Clauses</vt:lpstr>
      <vt:lpstr>Where Clauses</vt:lpstr>
      <vt:lpstr>Order By Clauses</vt:lpstr>
      <vt:lpstr>Sequences Vs. Strings</vt:lpstr>
      <vt:lpstr>Global Variables vs. Function Variables</vt:lpstr>
      <vt:lpstr>Xquery Exercise 2</vt:lpstr>
      <vt:lpstr>Xquery Exercise 2 Answers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XSLT and XQuery</dc:title>
  <dc:creator>Liebe, Lauren E</dc:creator>
  <cp:lastModifiedBy>Liebe, Lauren E</cp:lastModifiedBy>
  <cp:revision>3</cp:revision>
  <dcterms:created xsi:type="dcterms:W3CDTF">2023-04-05T17:02:28Z</dcterms:created>
  <dcterms:modified xsi:type="dcterms:W3CDTF">2023-04-07T14:29:38Z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